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2" r:id="rId2"/>
    <p:sldMasterId id="2147483650" r:id="rId3"/>
    <p:sldMasterId id="2147483726" r:id="rId4"/>
  </p:sldMasterIdLst>
  <p:notesMasterIdLst>
    <p:notesMasterId r:id="rId16"/>
  </p:notesMasterIdLst>
  <p:handoutMasterIdLst>
    <p:handoutMasterId r:id="rId17"/>
  </p:handoutMasterIdLst>
  <p:sldIdLst>
    <p:sldId id="267" r:id="rId5"/>
    <p:sldId id="386" r:id="rId6"/>
    <p:sldId id="294" r:id="rId7"/>
    <p:sldId id="405" r:id="rId8"/>
    <p:sldId id="406" r:id="rId9"/>
    <p:sldId id="290" r:id="rId10"/>
    <p:sldId id="409" r:id="rId11"/>
    <p:sldId id="402" r:id="rId12"/>
    <p:sldId id="407" r:id="rId13"/>
    <p:sldId id="408" r:id="rId14"/>
    <p:sldId id="403" r:id="rId15"/>
  </p:sldIdLst>
  <p:sldSz cx="18286413" cy="10287000"/>
  <p:notesSz cx="6858000" cy="9144000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4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E5FF"/>
    <a:srgbClr val="0098BF"/>
    <a:srgbClr val="0F0634"/>
    <a:srgbClr val="10B0C0"/>
    <a:srgbClr val="BEF4FA"/>
    <a:srgbClr val="000000"/>
    <a:srgbClr val="FFFFFF"/>
    <a:srgbClr val="3EA3F8"/>
    <a:srgbClr val="06105A"/>
    <a:srgbClr val="000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41" autoAdjust="0"/>
    <p:restoredTop sz="92380" autoAdjust="0"/>
  </p:normalViewPr>
  <p:slideViewPr>
    <p:cSldViewPr showGuides="1">
      <p:cViewPr varScale="1">
        <p:scale>
          <a:sx n="67" d="100"/>
          <a:sy n="67" d="100"/>
        </p:scale>
        <p:origin x="174" y="60"/>
      </p:cViewPr>
      <p:guideLst>
        <p:guide orient="horz" pos="2134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33536-0B1C-4113-81A9-88933E6B5E35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39D4A-42BD-4661-A34B-169B9D4948D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AB2DA-10AE-4BD6-BFC1-534DE09D66C3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1ECDC-7530-4EA9-86FD-4E56342A475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4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1ECDC-7530-4EA9-86FD-4E56342A47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39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1ECDC-7530-4EA9-86FD-4E56342A47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4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1ECDC-7530-4EA9-86FD-4E56342A47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15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No slide master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1ECDC-7530-4EA9-86FD-4E56342A47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49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1ECDC-7530-4EA9-86FD-4E56342A47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65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1ECDC-7530-4EA9-86FD-4E56342A47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8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4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3967663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842506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7148016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22859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0328369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203212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3508723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383566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TITLE HERE</a:t>
            </a:r>
            <a:endParaRPr 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35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0"/>
            <a:ext cx="18286413" cy="595359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908584"/>
            <a:ext cx="18286413" cy="437841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368" y="1104847"/>
            <a:ext cx="830480" cy="419270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832" y="1180642"/>
            <a:ext cx="1295500" cy="449475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131" y="958035"/>
            <a:ext cx="1678629" cy="493997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76" y="1476823"/>
            <a:ext cx="1446565" cy="418246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96" y="1090061"/>
            <a:ext cx="1142784" cy="407715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644864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862601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6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6043600"/>
            <a:ext cx="18286413" cy="20702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76" y="462980"/>
            <a:ext cx="7911618" cy="640909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231" y="1425361"/>
            <a:ext cx="3830770" cy="544671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226" y="2706412"/>
            <a:ext cx="2044962" cy="4165664"/>
          </a:xfrm>
          <a:prstGeom prst="rect">
            <a:avLst/>
          </a:prstGeom>
        </p:spPr>
      </p:pic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2862839" y="3236669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4957741" y="733010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2743606" y="1948145"/>
            <a:ext cx="3285365" cy="441049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48729" y="6980806"/>
            <a:ext cx="14188955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514859" y="8248845"/>
            <a:ext cx="15256695" cy="117013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/>
      <p:bldP spid="10" grpId="0"/>
      <p:bldP spid="11" grpId="0"/>
      <p:bldP spid="1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i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図プレースホルダー 4"/>
          <p:cNvSpPr>
            <a:spLocks noGrp="1"/>
          </p:cNvSpPr>
          <p:nvPr>
            <p:ph type="pic" sz="quarter" idx="16" hasCustomPrompt="1"/>
          </p:nvPr>
        </p:nvSpPr>
        <p:spPr>
          <a:xfrm>
            <a:off x="2932154" y="3883722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図プレースホルダー 4"/>
          <p:cNvSpPr>
            <a:spLocks noGrp="1"/>
          </p:cNvSpPr>
          <p:nvPr>
            <p:ph type="pic" sz="quarter" idx="17" hasCustomPrompt="1"/>
          </p:nvPr>
        </p:nvSpPr>
        <p:spPr>
          <a:xfrm>
            <a:off x="5407429" y="3883722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5" name="図プレースホルダー 4"/>
          <p:cNvSpPr>
            <a:spLocks noGrp="1"/>
          </p:cNvSpPr>
          <p:nvPr>
            <p:ph type="pic" sz="quarter" idx="22" hasCustomPrompt="1"/>
          </p:nvPr>
        </p:nvSpPr>
        <p:spPr>
          <a:xfrm>
            <a:off x="7882704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9" name="図プレースホルダー 4"/>
          <p:cNvSpPr>
            <a:spLocks noGrp="1"/>
          </p:cNvSpPr>
          <p:nvPr>
            <p:ph type="pic" sz="quarter" idx="26" hasCustomPrompt="1"/>
          </p:nvPr>
        </p:nvSpPr>
        <p:spPr>
          <a:xfrm>
            <a:off x="457241" y="3883360"/>
            <a:ext cx="2474913" cy="2474913"/>
          </a:xfrm>
          <a:solidFill>
            <a:schemeClr val="accent1"/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0" name="図プレースホルダー 4"/>
          <p:cNvSpPr>
            <a:spLocks noGrp="1"/>
          </p:cNvSpPr>
          <p:nvPr>
            <p:ph type="pic" sz="quarter" idx="27" hasCustomPrompt="1"/>
          </p:nvPr>
        </p:nvSpPr>
        <p:spPr>
          <a:xfrm>
            <a:off x="2932516" y="140808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</a:p>
          <a:p>
            <a:r>
              <a:rPr kumimoji="1" lang="en-US" altLang="ja-JP" dirty="0" smtClean="0"/>
              <a:t>(or blank)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1" name="図プレースホルダー 4"/>
          <p:cNvSpPr>
            <a:spLocks noGrp="1"/>
          </p:cNvSpPr>
          <p:nvPr>
            <p:ph type="pic" sz="quarter" idx="28" hasCustomPrompt="1"/>
          </p:nvPr>
        </p:nvSpPr>
        <p:spPr>
          <a:xfrm>
            <a:off x="5407791" y="1408085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2" name="図プレースホルダー 4"/>
          <p:cNvSpPr>
            <a:spLocks noGrp="1"/>
          </p:cNvSpPr>
          <p:nvPr>
            <p:ph type="pic" sz="quarter" idx="29" hasCustomPrompt="1"/>
          </p:nvPr>
        </p:nvSpPr>
        <p:spPr>
          <a:xfrm>
            <a:off x="7883066" y="140808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3" name="図プレースホルダー 4"/>
          <p:cNvSpPr>
            <a:spLocks noGrp="1"/>
          </p:cNvSpPr>
          <p:nvPr>
            <p:ph type="pic" sz="quarter" idx="30" hasCustomPrompt="1"/>
          </p:nvPr>
        </p:nvSpPr>
        <p:spPr>
          <a:xfrm>
            <a:off x="10358341" y="1408447"/>
            <a:ext cx="2474913" cy="247491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152734" y="4032082"/>
            <a:ext cx="9451050" cy="110657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153096" y="5008485"/>
            <a:ext cx="9496055" cy="10801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図プレースホルダー 4"/>
          <p:cNvSpPr>
            <a:spLocks noGrp="1"/>
          </p:cNvSpPr>
          <p:nvPr>
            <p:ph type="pic" sz="quarter" idx="33" hasCustomPrompt="1"/>
          </p:nvPr>
        </p:nvSpPr>
        <p:spPr>
          <a:xfrm>
            <a:off x="2932154" y="6358635"/>
            <a:ext cx="2474913" cy="2474913"/>
          </a:xfrm>
          <a:solidFill>
            <a:schemeClr val="accent1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1" name="図プレースホルダー 4"/>
          <p:cNvSpPr>
            <a:spLocks noGrp="1"/>
          </p:cNvSpPr>
          <p:nvPr>
            <p:ph type="pic" sz="quarter" idx="34" hasCustomPrompt="1"/>
          </p:nvPr>
        </p:nvSpPr>
        <p:spPr>
          <a:xfrm>
            <a:off x="5407429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2" name="図プレースホルダー 4"/>
          <p:cNvSpPr>
            <a:spLocks noGrp="1"/>
          </p:cNvSpPr>
          <p:nvPr>
            <p:ph type="pic" sz="quarter" idx="35" hasCustomPrompt="1"/>
          </p:nvPr>
        </p:nvSpPr>
        <p:spPr>
          <a:xfrm>
            <a:off x="15308891" y="6358635"/>
            <a:ext cx="2474913" cy="2474913"/>
          </a:xfrm>
          <a:solidFill>
            <a:schemeClr val="accent1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3" name="図プレースホルダー 4"/>
          <p:cNvSpPr>
            <a:spLocks noGrp="1"/>
          </p:cNvSpPr>
          <p:nvPr>
            <p:ph type="pic" sz="quarter" idx="36" hasCustomPrompt="1"/>
          </p:nvPr>
        </p:nvSpPr>
        <p:spPr>
          <a:xfrm>
            <a:off x="10358341" y="6358635"/>
            <a:ext cx="2474913" cy="247491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4" name="図プレースホルダー 4"/>
          <p:cNvSpPr>
            <a:spLocks noGrp="1"/>
          </p:cNvSpPr>
          <p:nvPr>
            <p:ph type="pic" sz="quarter" idx="37" hasCustomPrompt="1"/>
          </p:nvPr>
        </p:nvSpPr>
        <p:spPr>
          <a:xfrm>
            <a:off x="12833616" y="6358635"/>
            <a:ext cx="2474913" cy="247491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8898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1" y="0"/>
            <a:ext cx="502246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430095" y="1993151"/>
            <a:ext cx="8399077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430095" y="4905010"/>
            <a:ext cx="8399076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412236" y="0"/>
            <a:ext cx="8730970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96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67024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016594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666165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5965308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317027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41183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411832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6038947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43762"/>
            <a:ext cx="527050" cy="52705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24228" y="4378415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436430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77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2" name="六角形 31"/>
          <p:cNvSpPr/>
          <p:nvPr userDrawn="1"/>
        </p:nvSpPr>
        <p:spPr>
          <a:xfrm rot="5400000">
            <a:off x="5939381" y="2737528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8120711" y="1395630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>
            <a:off x="10853396" y="288079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10853396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20711" y="756131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5368565" y="6031145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5368565" y="2872462"/>
            <a:ext cx="2025225" cy="2025225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982966" y="4950496"/>
            <a:ext cx="4275475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5485100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216912" y="188235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953207" y="3405437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468377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936484" y="654870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216912" y="8078871"/>
            <a:ext cx="1800201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2" name="円弧 51"/>
          <p:cNvSpPr/>
          <p:nvPr userDrawn="1"/>
        </p:nvSpPr>
        <p:spPr>
          <a:xfrm rot="2700000">
            <a:off x="7976000" y="1249736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4" name="直線コネクタ 53"/>
          <p:cNvCxnSpPr>
            <a:stCxn id="52" idx="0"/>
          </p:cNvCxnSpPr>
          <p:nvPr userDrawn="1"/>
        </p:nvCxnSpPr>
        <p:spPr>
          <a:xfrm>
            <a:off x="9956746" y="1589578"/>
            <a:ext cx="56515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円弧 59"/>
          <p:cNvSpPr/>
          <p:nvPr userDrawn="1"/>
        </p:nvSpPr>
        <p:spPr>
          <a:xfrm rot="2700000">
            <a:off x="10706500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1" name="直線コネクタ 60"/>
          <p:cNvCxnSpPr>
            <a:stCxn id="60" idx="0"/>
          </p:cNvCxnSpPr>
          <p:nvPr userDrawn="1"/>
        </p:nvCxnSpPr>
        <p:spPr>
          <a:xfrm>
            <a:off x="12687246" y="3051922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円弧 62"/>
          <p:cNvSpPr/>
          <p:nvPr userDrawn="1"/>
        </p:nvSpPr>
        <p:spPr>
          <a:xfrm rot="2700000">
            <a:off x="10706500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4" name="直線コネクタ 63"/>
          <p:cNvCxnSpPr/>
          <p:nvPr userDrawn="1"/>
        </p:nvCxnSpPr>
        <p:spPr>
          <a:xfrm>
            <a:off x="12687246" y="6210605"/>
            <a:ext cx="500385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円弧 69"/>
          <p:cNvSpPr/>
          <p:nvPr userDrawn="1"/>
        </p:nvSpPr>
        <p:spPr>
          <a:xfrm rot="18900000" flipH="1">
            <a:off x="5212902" y="2712080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1" name="直線コネクタ 70"/>
          <p:cNvCxnSpPr>
            <a:stCxn id="70" idx="0"/>
          </p:cNvCxnSpPr>
          <p:nvPr userDrawn="1"/>
        </p:nvCxnSpPr>
        <p:spPr>
          <a:xfrm flipH="1">
            <a:off x="520700" y="3051922"/>
            <a:ext cx="50320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円弧 76"/>
          <p:cNvSpPr/>
          <p:nvPr userDrawn="1"/>
        </p:nvSpPr>
        <p:spPr>
          <a:xfrm rot="18900000" flipH="1">
            <a:off x="5212902" y="587076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8" name="直線コネクタ 77"/>
          <p:cNvCxnSpPr>
            <a:stCxn id="77" idx="0"/>
          </p:cNvCxnSpPr>
          <p:nvPr userDrawn="1"/>
        </p:nvCxnSpPr>
        <p:spPr>
          <a:xfrm flipH="1">
            <a:off x="520700" y="6210605"/>
            <a:ext cx="50320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円弧 79"/>
          <p:cNvSpPr/>
          <p:nvPr userDrawn="1"/>
        </p:nvSpPr>
        <p:spPr>
          <a:xfrm rot="2700000" flipH="1" flipV="1">
            <a:off x="7943402" y="7426333"/>
            <a:ext cx="2320588" cy="2320588"/>
          </a:xfrm>
          <a:prstGeom prst="arc">
            <a:avLst>
              <a:gd name="adj1" fmla="val 16200000"/>
              <a:gd name="adj2" fmla="val 20055362"/>
            </a:avLst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1" name="直線コネクタ 80"/>
          <p:cNvCxnSpPr>
            <a:stCxn id="80" idx="0"/>
          </p:cNvCxnSpPr>
          <p:nvPr userDrawn="1"/>
        </p:nvCxnSpPr>
        <p:spPr>
          <a:xfrm flipH="1">
            <a:off x="2476500" y="9407079"/>
            <a:ext cx="5806744" cy="0"/>
          </a:xfrm>
          <a:prstGeom prst="line">
            <a:avLst/>
          </a:prstGeom>
          <a:ln w="12700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405071" y="1702393"/>
            <a:ext cx="5203230" cy="84733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3095883" y="3203596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3108583" y="63405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496391" y="320285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520700" y="6353205"/>
            <a:ext cx="4595217" cy="13811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2619971" y="8433393"/>
            <a:ext cx="5203230" cy="847338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7200" y="353667"/>
            <a:ext cx="6769100" cy="198313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47" name="直線コネクタ 46"/>
          <p:cNvCxnSpPr/>
          <p:nvPr userDrawn="1"/>
        </p:nvCxnSpPr>
        <p:spPr>
          <a:xfrm flipH="1">
            <a:off x="-793" y="2372533"/>
            <a:ext cx="746358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0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5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5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5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5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50"/>
                            </p:stCondLst>
                            <p:childTnLst>
                              <p:par>
                                <p:cTn id="8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50"/>
                            </p:stCondLst>
                            <p:childTnLst>
                              <p:par>
                                <p:cTn id="10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5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5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60" grpId="0" animBg="1"/>
      <p:bldP spid="63" grpId="0" animBg="1"/>
      <p:bldP spid="70" grpId="0" animBg="1"/>
      <p:bldP spid="77" grpId="0" animBg="1"/>
      <p:bldP spid="80" grpId="0" animBg="1"/>
      <p:bldP spid="8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570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9144000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3714413" y="0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4570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9144000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13714413" y="3284406"/>
            <a:ext cx="4572000" cy="329925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21" hasCustomPrompt="1"/>
          </p:nvPr>
        </p:nvSpPr>
        <p:spPr>
          <a:xfrm>
            <a:off x="4570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0" name="テキスト プレースホルダー 17"/>
          <p:cNvSpPr>
            <a:spLocks noGrp="1"/>
          </p:cNvSpPr>
          <p:nvPr>
            <p:ph type="body" sz="quarter" idx="22" hasCustomPrompt="1"/>
          </p:nvPr>
        </p:nvSpPr>
        <p:spPr>
          <a:xfrm>
            <a:off x="9142413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1" name="テキスト プレースホルダー 17"/>
          <p:cNvSpPr>
            <a:spLocks noGrp="1"/>
          </p:cNvSpPr>
          <p:nvPr>
            <p:ph type="body" sz="quarter" idx="23" hasCustomPrompt="1"/>
          </p:nvPr>
        </p:nvSpPr>
        <p:spPr>
          <a:xfrm>
            <a:off x="13712826" y="2714366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2" name="テキスト プレースホルダー 17"/>
          <p:cNvSpPr>
            <a:spLocks noGrp="1"/>
          </p:cNvSpPr>
          <p:nvPr>
            <p:ph type="body" sz="quarter" idx="24" hasCustomPrompt="1"/>
          </p:nvPr>
        </p:nvSpPr>
        <p:spPr>
          <a:xfrm>
            <a:off x="1587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7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0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7"/>
          <p:cNvSpPr>
            <a:spLocks noGrp="1"/>
          </p:cNvSpPr>
          <p:nvPr>
            <p:ph type="body" sz="quarter" idx="27" hasCustomPrompt="1"/>
          </p:nvPr>
        </p:nvSpPr>
        <p:spPr>
          <a:xfrm>
            <a:off x="13714413" y="5998772"/>
            <a:ext cx="4572000" cy="581283"/>
          </a:xfrm>
          <a:solidFill>
            <a:schemeClr val="accent1">
              <a:alpha val="7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7" name="直線コネクタ 26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75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5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3" grpId="0"/>
      <p:bldP spid="14" grpId="0"/>
      <p:bldP spid="15" grpId="0"/>
      <p:bldP spid="16" grpId="0"/>
      <p:bldP spid="1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2628900"/>
            <a:ext cx="18351500" cy="2959100"/>
          </a:xfrm>
          <a:custGeom>
            <a:avLst/>
            <a:gdLst>
              <a:gd name="connsiteX0" fmla="*/ 0 w 18351500"/>
              <a:gd name="connsiteY0" fmla="*/ 2959100 h 2959100"/>
              <a:gd name="connsiteX1" fmla="*/ 3606800 w 18351500"/>
              <a:gd name="connsiteY1" fmla="*/ 2959100 h 2959100"/>
              <a:gd name="connsiteX2" fmla="*/ 3606800 w 18351500"/>
              <a:gd name="connsiteY2" fmla="*/ 0 h 2959100"/>
              <a:gd name="connsiteX3" fmla="*/ 7289800 w 18351500"/>
              <a:gd name="connsiteY3" fmla="*/ 0 h 2959100"/>
              <a:gd name="connsiteX4" fmla="*/ 7289800 w 18351500"/>
              <a:gd name="connsiteY4" fmla="*/ 2159000 h 2959100"/>
              <a:gd name="connsiteX5" fmla="*/ 10998200 w 18351500"/>
              <a:gd name="connsiteY5" fmla="*/ 2159000 h 2959100"/>
              <a:gd name="connsiteX6" fmla="*/ 10998200 w 18351500"/>
              <a:gd name="connsiteY6" fmla="*/ 850900 h 2959100"/>
              <a:gd name="connsiteX7" fmla="*/ 14668500 w 18351500"/>
              <a:gd name="connsiteY7" fmla="*/ 850900 h 2959100"/>
              <a:gd name="connsiteX8" fmla="*/ 14668500 w 18351500"/>
              <a:gd name="connsiteY8" fmla="*/ 2806700 h 2959100"/>
              <a:gd name="connsiteX9" fmla="*/ 18351500 w 18351500"/>
              <a:gd name="connsiteY9" fmla="*/ 2806700 h 295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351500" h="2959100">
                <a:moveTo>
                  <a:pt x="0" y="2959100"/>
                </a:moveTo>
                <a:lnTo>
                  <a:pt x="3606800" y="2959100"/>
                </a:lnTo>
                <a:lnTo>
                  <a:pt x="3606800" y="0"/>
                </a:lnTo>
                <a:lnTo>
                  <a:pt x="7289800" y="0"/>
                </a:lnTo>
                <a:lnTo>
                  <a:pt x="7289800" y="2159000"/>
                </a:lnTo>
                <a:lnTo>
                  <a:pt x="10998200" y="2159000"/>
                </a:lnTo>
                <a:lnTo>
                  <a:pt x="10998200" y="850900"/>
                </a:lnTo>
                <a:lnTo>
                  <a:pt x="14668500" y="850900"/>
                </a:lnTo>
                <a:lnTo>
                  <a:pt x="14668500" y="2806700"/>
                </a:lnTo>
                <a:lnTo>
                  <a:pt x="18351500" y="2806700"/>
                </a:lnTo>
              </a:path>
            </a:pathLst>
          </a:custGeom>
          <a:noFill/>
          <a:ln w="762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874986" y="5956564"/>
            <a:ext cx="3420380" cy="1717950"/>
            <a:chOff x="187211" y="5765810"/>
            <a:chExt cx="3420380" cy="1717950"/>
          </a:xfrm>
        </p:grpSpPr>
        <p:sp>
          <p:nvSpPr>
            <p:cNvPr id="30" name="正方形/長方形 2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二等辺三角形 3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円/楕円 66"/>
          <p:cNvSpPr/>
          <p:nvPr userDrawn="1"/>
        </p:nvSpPr>
        <p:spPr>
          <a:xfrm>
            <a:off x="295888" y="5742032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図プレースホルダー 33"/>
          <p:cNvSpPr>
            <a:spLocks noGrp="1"/>
          </p:cNvSpPr>
          <p:nvPr>
            <p:ph type="pic" sz="quarter" idx="25" hasCustomPrompt="1"/>
          </p:nvPr>
        </p:nvSpPr>
        <p:spPr>
          <a:xfrm>
            <a:off x="519121" y="5981964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410" y="4537974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23779" y="6279182"/>
            <a:ext cx="284656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50679" y="2692769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069636" y="3543982"/>
            <a:ext cx="3538537" cy="990111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7408026" y="3731562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715041" y="4402958"/>
            <a:ext cx="3538537" cy="99011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8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>
            <a:off x="3759991" y="757555"/>
            <a:ext cx="3420380" cy="1717950"/>
            <a:chOff x="187211" y="5765810"/>
            <a:chExt cx="3420380" cy="1717950"/>
          </a:xfrm>
        </p:grpSpPr>
        <p:sp>
          <p:nvSpPr>
            <p:cNvPr id="36" name="正方形/長方形 3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二等辺三角形 3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197180" y="810142"/>
            <a:ext cx="2758166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 rot="10800000">
            <a:off x="11078421" y="1612650"/>
            <a:ext cx="3420380" cy="1717950"/>
            <a:chOff x="187211" y="5765810"/>
            <a:chExt cx="3420380" cy="1717950"/>
          </a:xfrm>
        </p:grpSpPr>
        <p:sp>
          <p:nvSpPr>
            <p:cNvPr id="41" name="正方形/長方形 40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二等辺三角形 41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542367" y="1665237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5" name="グループ化 44"/>
          <p:cNvGrpSpPr/>
          <p:nvPr userDrawn="1"/>
        </p:nvGrpSpPr>
        <p:grpSpPr>
          <a:xfrm>
            <a:off x="7432223" y="5200545"/>
            <a:ext cx="3420380" cy="1717950"/>
            <a:chOff x="187211" y="5765810"/>
            <a:chExt cx="3420380" cy="1717950"/>
          </a:xfrm>
        </p:grpSpPr>
        <p:sp>
          <p:nvSpPr>
            <p:cNvPr id="46" name="正方形/長方形 45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二等辺三角形 46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7904047" y="5523163"/>
            <a:ext cx="2723532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59" name="グループ化 58"/>
          <p:cNvGrpSpPr/>
          <p:nvPr userDrawn="1"/>
        </p:nvGrpSpPr>
        <p:grpSpPr>
          <a:xfrm>
            <a:off x="14678821" y="5830920"/>
            <a:ext cx="3420380" cy="1717950"/>
            <a:chOff x="187211" y="5765810"/>
            <a:chExt cx="3420380" cy="1717950"/>
          </a:xfrm>
        </p:grpSpPr>
        <p:sp>
          <p:nvSpPr>
            <p:cNvPr id="60" name="正方形/長方形 59"/>
            <p:cNvSpPr/>
            <p:nvPr userDrawn="1"/>
          </p:nvSpPr>
          <p:spPr>
            <a:xfrm>
              <a:off x="187211" y="5998595"/>
              <a:ext cx="3420380" cy="1485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二等辺三角形 60"/>
            <p:cNvSpPr/>
            <p:nvPr userDrawn="1"/>
          </p:nvSpPr>
          <p:spPr>
            <a:xfrm>
              <a:off x="1627371" y="5765810"/>
              <a:ext cx="540060" cy="465569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2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5142767" y="6102738"/>
            <a:ext cx="2731410" cy="138041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直角三角形 63"/>
          <p:cNvSpPr/>
          <p:nvPr userDrawn="1"/>
        </p:nvSpPr>
        <p:spPr>
          <a:xfrm rot="8100000">
            <a:off x="3408293" y="4036796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5" name="直角三角形 64"/>
          <p:cNvSpPr/>
          <p:nvPr userDrawn="1"/>
        </p:nvSpPr>
        <p:spPr>
          <a:xfrm rot="18900000">
            <a:off x="14476298" y="4100467"/>
            <a:ext cx="405045" cy="405045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8" name="円/楕円 67"/>
          <p:cNvSpPr/>
          <p:nvPr userDrawn="1"/>
        </p:nvSpPr>
        <p:spPr>
          <a:xfrm>
            <a:off x="3295854" y="293608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図プレースホルダー 33"/>
          <p:cNvSpPr>
            <a:spLocks noGrp="1"/>
          </p:cNvSpPr>
          <p:nvPr>
            <p:ph type="pic" sz="quarter" idx="34" hasCustomPrompt="1"/>
          </p:nvPr>
        </p:nvSpPr>
        <p:spPr>
          <a:xfrm>
            <a:off x="3519087" y="533540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0" name="円/楕円 69"/>
          <p:cNvSpPr/>
          <p:nvPr userDrawn="1"/>
        </p:nvSpPr>
        <p:spPr>
          <a:xfrm>
            <a:off x="6968277" y="4939206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図プレースホルダー 33"/>
          <p:cNvSpPr>
            <a:spLocks noGrp="1"/>
          </p:cNvSpPr>
          <p:nvPr>
            <p:ph type="pic" sz="quarter" idx="35" hasCustomPrompt="1"/>
          </p:nvPr>
        </p:nvSpPr>
        <p:spPr>
          <a:xfrm>
            <a:off x="7191510" y="5179138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2" name="円/楕円 71"/>
          <p:cNvSpPr/>
          <p:nvPr userDrawn="1"/>
        </p:nvSpPr>
        <p:spPr>
          <a:xfrm>
            <a:off x="10614476" y="1144705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図プレースホルダー 33"/>
          <p:cNvSpPr>
            <a:spLocks noGrp="1"/>
          </p:cNvSpPr>
          <p:nvPr>
            <p:ph type="pic" sz="quarter" idx="36" hasCustomPrompt="1"/>
          </p:nvPr>
        </p:nvSpPr>
        <p:spPr>
          <a:xfrm>
            <a:off x="10837709" y="1384637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4" name="円/楕円 73"/>
          <p:cNvSpPr/>
          <p:nvPr userDrawn="1"/>
        </p:nvSpPr>
        <p:spPr>
          <a:xfrm>
            <a:off x="14214876" y="5595760"/>
            <a:ext cx="927891" cy="927891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図プレースホルダー 33"/>
          <p:cNvSpPr>
            <a:spLocks noGrp="1"/>
          </p:cNvSpPr>
          <p:nvPr>
            <p:ph type="pic" sz="quarter" idx="37" hasCustomPrompt="1"/>
          </p:nvPr>
        </p:nvSpPr>
        <p:spPr>
          <a:xfrm>
            <a:off x="14438109" y="5835692"/>
            <a:ext cx="446291" cy="446291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921595" y="7077099"/>
            <a:ext cx="8399077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8" name="直線コネクタ 77"/>
          <p:cNvCxnSpPr/>
          <p:nvPr userDrawn="1"/>
        </p:nvCxnSpPr>
        <p:spPr>
          <a:xfrm flipH="1" flipV="1">
            <a:off x="3332956" y="833505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3332956" y="8432800"/>
            <a:ext cx="11632275" cy="109220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5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250"/>
                            </p:stCondLst>
                            <p:childTnLst>
                              <p:par>
                                <p:cTn id="8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25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750"/>
                            </p:stCondLst>
                            <p:childTnLst>
                              <p:par>
                                <p:cTn id="10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250"/>
                            </p:stCondLst>
                            <p:childTnLst>
                              <p:par>
                                <p:cTn id="106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7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250"/>
                            </p:stCondLst>
                            <p:childTnLst>
                              <p:par>
                                <p:cTn id="1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98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3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7" grpId="0" animBg="1"/>
      <p:bldP spid="34" grpId="0"/>
      <p:bldP spid="22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  <p:bldP spid="65" grpId="0" animBg="1"/>
      <p:bldP spid="68" grpId="0" animBg="1"/>
      <p:bldP spid="69" grpId="0"/>
      <p:bldP spid="70" grpId="0" animBg="1"/>
      <p:bldP spid="71" grpId="0"/>
      <p:bldP spid="72" grpId="0" animBg="1"/>
      <p:bldP spid="73" grpId="0"/>
      <p:bldP spid="74" grpId="0" animBg="1"/>
      <p:bldP spid="75" grpId="0"/>
      <p:bldP spid="7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線コネクタ 35"/>
          <p:cNvCxnSpPr/>
          <p:nvPr userDrawn="1"/>
        </p:nvCxnSpPr>
        <p:spPr>
          <a:xfrm flipH="1">
            <a:off x="-794" y="4079091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六角形 13"/>
          <p:cNvSpPr/>
          <p:nvPr userDrawn="1"/>
        </p:nvSpPr>
        <p:spPr>
          <a:xfrm rot="5400000">
            <a:off x="2000980" y="2470016"/>
            <a:ext cx="6406062" cy="5522467"/>
          </a:xfrm>
          <a:prstGeom prst="hexagon">
            <a:avLst>
              <a:gd name="adj" fmla="val 28637"/>
              <a:gd name="vf" fmla="val 1154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涙形 4"/>
          <p:cNvSpPr/>
          <p:nvPr userDrawn="1"/>
        </p:nvSpPr>
        <p:spPr>
          <a:xfrm rot="8100000">
            <a:off x="3826253" y="803286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涙形 5"/>
          <p:cNvSpPr/>
          <p:nvPr userDrawn="1"/>
        </p:nvSpPr>
        <p:spPr>
          <a:xfrm rot="4500000">
            <a:off x="1288949" y="2233592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涙形 6"/>
          <p:cNvSpPr/>
          <p:nvPr userDrawn="1"/>
        </p:nvSpPr>
        <p:spPr>
          <a:xfrm rot="900000">
            <a:off x="1288949" y="5115944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涙形 7"/>
          <p:cNvSpPr/>
          <p:nvPr userDrawn="1"/>
        </p:nvSpPr>
        <p:spPr>
          <a:xfrm rot="18900000">
            <a:off x="3847130" y="6525190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15300000">
            <a:off x="6384434" y="5094884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11700000">
            <a:off x="6384434" y="2212531"/>
            <a:ext cx="2713765" cy="2713765"/>
          </a:xfrm>
          <a:prstGeom prst="teardrop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3922624" y="1633110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4801900" y="937211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4048571" y="2083160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6469085" y="309409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7"/>
          <p:cNvSpPr>
            <a:spLocks noGrp="1"/>
          </p:cNvSpPr>
          <p:nvPr userDrawn="1">
            <p:ph type="pic" sz="quarter" idx="31" hasCustomPrompt="1"/>
          </p:nvPr>
        </p:nvSpPr>
        <p:spPr>
          <a:xfrm>
            <a:off x="7348361" y="2398195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6595032" y="3544144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373600" y="3049089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図プレースホルダー 7"/>
          <p:cNvSpPr>
            <a:spLocks noGrp="1"/>
          </p:cNvSpPr>
          <p:nvPr userDrawn="1">
            <p:ph type="pic" sz="quarter" idx="34" hasCustomPrompt="1"/>
          </p:nvPr>
        </p:nvSpPr>
        <p:spPr>
          <a:xfrm>
            <a:off x="2252876" y="235319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1499547" y="349913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373600" y="5927148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2252876" y="5231249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1499547" y="6377198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6469085" y="5908585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図プレースホルダー 7"/>
          <p:cNvSpPr>
            <a:spLocks noGrp="1"/>
          </p:cNvSpPr>
          <p:nvPr userDrawn="1">
            <p:ph type="pic" sz="quarter" idx="40" hasCustomPrompt="1"/>
          </p:nvPr>
        </p:nvSpPr>
        <p:spPr>
          <a:xfrm>
            <a:off x="7348361" y="5212686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6595032" y="6358635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3922624" y="7324564"/>
            <a:ext cx="2475275" cy="58506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4801900" y="6583660"/>
            <a:ext cx="785909" cy="78590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048571" y="7729609"/>
            <a:ext cx="2241182" cy="10351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548249" y="1217284"/>
            <a:ext cx="7914915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ホームベース 40"/>
          <p:cNvSpPr/>
          <p:nvPr userDrawn="1"/>
        </p:nvSpPr>
        <p:spPr>
          <a:xfrm>
            <a:off x="9615805" y="4406587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095502" y="4779150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95502" y="4199721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ホームベース 43"/>
          <p:cNvSpPr/>
          <p:nvPr userDrawn="1"/>
        </p:nvSpPr>
        <p:spPr>
          <a:xfrm>
            <a:off x="9615805" y="682475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プレースホルダー 11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095502" y="7208094"/>
            <a:ext cx="7328624" cy="162708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095502" y="6617884"/>
            <a:ext cx="732862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15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50"/>
                            </p:stCondLst>
                            <p:childTnLst>
                              <p:par>
                                <p:cTn id="10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animBg="1"/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6583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テキスト プレースホルダー 7"/>
          <p:cNvSpPr>
            <a:spLocks noGrp="1"/>
          </p:cNvSpPr>
          <p:nvPr>
            <p:ph type="body" sz="quarter" idx="15" hasCustomPrompt="1"/>
          </p:nvPr>
        </p:nvSpPr>
        <p:spPr>
          <a:xfrm>
            <a:off x="412236" y="1208103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0" name="図プレースホルダー 8"/>
          <p:cNvSpPr>
            <a:spLocks noGrp="1"/>
          </p:cNvSpPr>
          <p:nvPr>
            <p:ph type="pic" sz="quarter" idx="16" hasCustomPrompt="1"/>
          </p:nvPr>
        </p:nvSpPr>
        <p:spPr>
          <a:xfrm>
            <a:off x="667031" y="1433128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1" name="テキスト プレースホルダー 7"/>
          <p:cNvSpPr>
            <a:spLocks noGrp="1"/>
          </p:cNvSpPr>
          <p:nvPr>
            <p:ph type="body" sz="quarter" idx="17" hasCustomPrompt="1"/>
          </p:nvPr>
        </p:nvSpPr>
        <p:spPr>
          <a:xfrm>
            <a:off x="11588711" y="1201446"/>
            <a:ext cx="6221087" cy="5033903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8" hasCustomPrompt="1"/>
          </p:nvPr>
        </p:nvSpPr>
        <p:spPr>
          <a:xfrm>
            <a:off x="11843506" y="1426471"/>
            <a:ext cx="5733348" cy="31503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4" hasCustomPrompt="1"/>
          </p:nvPr>
        </p:nvSpPr>
        <p:spPr>
          <a:xfrm>
            <a:off x="5546049" y="958035"/>
            <a:ext cx="7197557" cy="5824031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7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814679" y="1201445"/>
            <a:ext cx="6660740" cy="364540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6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50"/>
                            </p:stCondLst>
                            <p:childTnLst>
                              <p:par>
                                <p:cTn id="3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50"/>
                            </p:stCondLst>
                            <p:childTnLst>
                              <p:par>
                                <p:cTn id="3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8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15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320254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2737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62737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 hasCustomPrompt="1"/>
          </p:nvPr>
        </p:nvSpPr>
        <p:spPr>
          <a:xfrm>
            <a:off x="8378122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02946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802946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13553697" y="5638555"/>
            <a:ext cx="1530170" cy="153017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978521" y="7838165"/>
            <a:ext cx="4725525" cy="158081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978521" y="7258735"/>
            <a:ext cx="47255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9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5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1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50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5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8286413" cy="6583661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063290"/>
            <a:ext cx="18286413" cy="765175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828951"/>
            <a:ext cx="18286413" cy="1754709"/>
          </a:xfrm>
          <a:solidFill>
            <a:schemeClr val="tx2">
              <a:alpha val="69000"/>
            </a:schemeClr>
          </a:solid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1688" y="823020"/>
            <a:ext cx="3691058" cy="5757015"/>
          </a:xfrm>
          <a:blipFill dpi="0" rotWithShape="1">
            <a:blip r:embed="rId2"/>
            <a:srcRect/>
            <a:stretch>
              <a:fillRect b="-27424"/>
            </a:stretch>
          </a:blipFill>
        </p:spPr>
        <p:txBody>
          <a:bodyPr/>
          <a:lstStyle/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5137761" y="4052646"/>
            <a:ext cx="124213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5137761" y="4880358"/>
            <a:ext cx="12421380" cy="165829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1582417" y="1767765"/>
            <a:ext cx="3149600" cy="481647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5" name="直線コネクタ 24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/>
          </a:p>
        </p:txBody>
      </p:sp>
      <p:sp>
        <p:nvSpPr>
          <p:cNvPr id="11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177425"/>
            <a:ext cx="8498925" cy="144579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597995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13430"/>
            <a:ext cx="8498925" cy="13951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3934000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7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3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8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14" grpId="0"/>
      <p:bldP spid="11" grpId="0"/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2" presetClass="entr" presetSubtype="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425055" cy="6583660"/>
          </a:xfrm>
          <a:custGeom>
            <a:avLst/>
            <a:gdLst/>
            <a:ahLst/>
            <a:cxnLst/>
            <a:rect l="l" t="t" r="r" b="b"/>
            <a:pathLst>
              <a:path w="10425055" h="6583660">
                <a:moveTo>
                  <a:pt x="0" y="0"/>
                </a:moveTo>
                <a:lnTo>
                  <a:pt x="7859770" y="0"/>
                </a:lnTo>
                <a:lnTo>
                  <a:pt x="10425055" y="6583660"/>
                </a:lnTo>
                <a:lnTo>
                  <a:pt x="7859770" y="6583660"/>
                </a:lnTo>
                <a:lnTo>
                  <a:pt x="0" y="658366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40" hasCustomPrompt="1"/>
          </p:nvPr>
        </p:nvSpPr>
        <p:spPr>
          <a:xfrm>
            <a:off x="5461000" y="3221875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7838062" y="-2"/>
            <a:ext cx="10448350" cy="6583660"/>
          </a:xfrm>
          <a:custGeom>
            <a:avLst/>
            <a:gdLst/>
            <a:ahLst/>
            <a:cxnLst/>
            <a:rect l="l" t="t" r="r" b="b"/>
            <a:pathLst>
              <a:path w="10448350" h="6583660">
                <a:moveTo>
                  <a:pt x="0" y="0"/>
                </a:moveTo>
                <a:lnTo>
                  <a:pt x="2565285" y="0"/>
                </a:lnTo>
                <a:lnTo>
                  <a:pt x="10425054" y="0"/>
                </a:lnTo>
                <a:lnTo>
                  <a:pt x="10425054" y="1"/>
                </a:lnTo>
                <a:lnTo>
                  <a:pt x="10448350" y="1"/>
                </a:lnTo>
                <a:lnTo>
                  <a:pt x="10448350" y="6583660"/>
                </a:lnTo>
                <a:lnTo>
                  <a:pt x="10425054" y="6583660"/>
                </a:lnTo>
                <a:lnTo>
                  <a:pt x="9000998" y="6583660"/>
                </a:lnTo>
                <a:lnTo>
                  <a:pt x="2565285" y="6583660"/>
                </a:lnTo>
                <a:close/>
              </a:path>
            </a:pathLst>
          </a:cu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 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746750" y="3228975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42" hasCustomPrompt="1"/>
          </p:nvPr>
        </p:nvSpPr>
        <p:spPr>
          <a:xfrm>
            <a:off x="8777288" y="2424950"/>
            <a:ext cx="3951609" cy="788150"/>
          </a:xfrm>
          <a:custGeom>
            <a:avLst/>
            <a:gdLst/>
            <a:ahLst/>
            <a:cxnLst/>
            <a:rect l="l" t="t" r="r" b="b"/>
            <a:pathLst>
              <a:path w="3951609" h="788150">
                <a:moveTo>
                  <a:pt x="0" y="0"/>
                </a:moveTo>
                <a:lnTo>
                  <a:pt x="3644829" y="0"/>
                </a:lnTo>
                <a:lnTo>
                  <a:pt x="3951609" y="788150"/>
                </a:lnTo>
                <a:lnTo>
                  <a:pt x="3644829" y="788150"/>
                </a:lnTo>
                <a:lnTo>
                  <a:pt x="306780" y="788150"/>
                </a:lnTo>
                <a:close/>
              </a:path>
            </a:pathLst>
          </a:custGeom>
          <a:solidFill>
            <a:schemeClr val="accent1">
              <a:alpha val="69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063038" y="2432050"/>
            <a:ext cx="3381375" cy="7715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54" y="1016929"/>
            <a:ext cx="13127627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涙形 7"/>
          <p:cNvSpPr/>
          <p:nvPr userDrawn="1"/>
        </p:nvSpPr>
        <p:spPr>
          <a:xfrm rot="8100000">
            <a:off x="3189655" y="1155774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涙形 8"/>
          <p:cNvSpPr/>
          <p:nvPr userDrawn="1"/>
        </p:nvSpPr>
        <p:spPr>
          <a:xfrm rot="8100000">
            <a:off x="4761885" y="3760571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涙形 9"/>
          <p:cNvSpPr/>
          <p:nvPr userDrawn="1"/>
        </p:nvSpPr>
        <p:spPr>
          <a:xfrm rot="8100000">
            <a:off x="7802845" y="63431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涙形 10"/>
          <p:cNvSpPr/>
          <p:nvPr userDrawn="1"/>
        </p:nvSpPr>
        <p:spPr>
          <a:xfrm rot="8100000">
            <a:off x="11596370" y="1306115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涙形 11"/>
          <p:cNvSpPr/>
          <p:nvPr userDrawn="1"/>
        </p:nvSpPr>
        <p:spPr>
          <a:xfrm rot="8100000">
            <a:off x="8000551" y="3090913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涙形 12"/>
          <p:cNvSpPr/>
          <p:nvPr userDrawn="1"/>
        </p:nvSpPr>
        <p:spPr>
          <a:xfrm rot="8100000">
            <a:off x="13128605" y="4180702"/>
            <a:ext cx="1396314" cy="1396314"/>
          </a:xfrm>
          <a:prstGeom prst="teardrop">
            <a:avLst/>
          </a:prstGeom>
          <a:solidFill>
            <a:schemeClr val="accent1">
              <a:alpha val="7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611633" y="1652503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12711" y="4108746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5227143" y="944025"/>
            <a:ext cx="2440485" cy="1034754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9488346" y="3741660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3082603" y="1595703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14595806" y="4361482"/>
            <a:ext cx="2440485" cy="10347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3314987" y="1076656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156" y="3681453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922146" y="559279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8119852" y="3011795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1718778" y="1226997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3247906" y="4101584"/>
            <a:ext cx="1157711" cy="1504721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4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5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50"/>
                            </p:stCondLst>
                            <p:childTnLst>
                              <p:par>
                                <p:cTn id="3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50"/>
                            </p:stCondLst>
                            <p:childTnLst>
                              <p:par>
                                <p:cTn id="4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5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50"/>
                            </p:stCondLst>
                            <p:childTnLst>
                              <p:par>
                                <p:cTn id="6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50"/>
                            </p:stCondLst>
                            <p:childTnLst>
                              <p:par>
                                <p:cTn id="7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50"/>
                            </p:stCondLst>
                            <p:childTnLst>
                              <p:par>
                                <p:cTn id="8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50"/>
                            </p:stCondLst>
                            <p:childTnLst>
                              <p:par>
                                <p:cTn id="9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550"/>
                            </p:stCondLst>
                            <p:childTnLst>
                              <p:par>
                                <p:cTn id="10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954" y="1016929"/>
            <a:ext cx="13127627" cy="6236485"/>
          </a:xfrm>
          <a:prstGeom prst="rect">
            <a:avLst/>
          </a:prstGeom>
        </p:spPr>
      </p:pic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1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4558434"/>
            <a:ext cx="14102428" cy="19352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357297" y="2938255"/>
            <a:ext cx="1550994" cy="15509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241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2623220"/>
            <a:ext cx="14102428" cy="6300700"/>
          </a:xfrm>
        </p:spPr>
        <p:txBody>
          <a:bodyPr anchor="t">
            <a:noAutofit/>
          </a:bodyPr>
          <a:lstStyle>
            <a:lvl1pPr marL="432000" indent="-432000" algn="l">
              <a:lnSpc>
                <a:spcPct val="120000"/>
              </a:lnSpc>
              <a:spcBef>
                <a:spcPts val="1200"/>
              </a:spcBef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+mn-lt"/>
              </a:defRPr>
            </a:lvl1pPr>
            <a:lvl2pPr marL="900000" indent="-432000">
              <a:buFont typeface="Wingdings" panose="05000000000000000000" pitchFamily="2" charset="2"/>
              <a:buChar char="l"/>
              <a:defRPr sz="24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en-US" altLang="ja-JP" dirty="0" smtClean="0"/>
              <a:t>Text Here</a:t>
            </a:r>
          </a:p>
          <a:p>
            <a:pPr lvl="1"/>
            <a:r>
              <a:rPr lang="en-US" dirty="0" smtClean="0"/>
              <a:t>ssss</a:t>
            </a:r>
            <a:endParaRPr lang="en-US" dirty="0"/>
          </a:p>
        </p:txBody>
      </p:sp>
      <p:sp>
        <p:nvSpPr>
          <p:cNvPr id="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8357297" y="1003040"/>
            <a:ext cx="1550994" cy="155099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1597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2842148" y="6619890"/>
            <a:ext cx="12612643" cy="122426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 flipV="1">
            <a:off x="3332956" y="7853145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2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0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33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680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757941" y="1700618"/>
            <a:ext cx="10396155" cy="324036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57941" y="4985982"/>
            <a:ext cx="10396155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34583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1" hasCustomPrompt="1"/>
          </p:nvPr>
        </p:nvSpPr>
        <p:spPr>
          <a:xfrm>
            <a:off x="9356370" y="5829299"/>
            <a:ext cx="8930042" cy="3285766"/>
          </a:xfrm>
          <a:custGeom>
            <a:avLst/>
            <a:gdLst/>
            <a:ahLst/>
            <a:cxnLst/>
            <a:rect l="l" t="t" r="r" b="b"/>
            <a:pathLst>
              <a:path w="8930042" h="3285766">
                <a:moveTo>
                  <a:pt x="1032594" y="0"/>
                </a:moveTo>
                <a:lnTo>
                  <a:pt x="8930042" y="0"/>
                </a:lnTo>
                <a:lnTo>
                  <a:pt x="8930042" y="3278042"/>
                </a:lnTo>
                <a:lnTo>
                  <a:pt x="1035115" y="3278042"/>
                </a:lnTo>
                <a:lnTo>
                  <a:pt x="1035115" y="3285766"/>
                </a:lnTo>
                <a:lnTo>
                  <a:pt x="1032681" y="3278042"/>
                </a:lnTo>
                <a:lnTo>
                  <a:pt x="1032594" y="3278042"/>
                </a:lnTo>
                <a:lnTo>
                  <a:pt x="1032594" y="3277764"/>
                </a:lnTo>
                <a:lnTo>
                  <a:pt x="0" y="401"/>
                </a:lnTo>
                <a:lnTo>
                  <a:pt x="1032594" y="401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  Add an image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0"/>
            <a:ext cx="10763386" cy="10284621"/>
            <a:chOff x="0" y="0"/>
            <a:chExt cx="10763386" cy="10284621"/>
          </a:xfrm>
        </p:grpSpPr>
        <p:sp>
          <p:nvSpPr>
            <p:cNvPr id="6" name="直角三角形 5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2522" y="1183061"/>
            <a:ext cx="8928474" cy="3280389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49961" y="56220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45992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93961" y="3678944"/>
            <a:ext cx="7922539" cy="17947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781261" y="2656114"/>
            <a:ext cx="7922539" cy="104061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8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7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22326" y="4018375"/>
            <a:ext cx="15841760" cy="108801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222327" y="5233510"/>
            <a:ext cx="15841760" cy="108012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3965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/>
          <p:nvPr userDrawn="1"/>
        </p:nvSpPr>
        <p:spPr>
          <a:xfrm rot="5400000">
            <a:off x="-419424" y="419424"/>
            <a:ext cx="10287001" cy="9448151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88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63285" y="1160558"/>
            <a:ext cx="7650851" cy="79658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794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フリーフォーム 9"/>
          <p:cNvSpPr/>
          <p:nvPr userDrawn="1"/>
        </p:nvSpPr>
        <p:spPr>
          <a:xfrm rot="5400000">
            <a:off x="-419424" y="419424"/>
            <a:ext cx="10287001" cy="9448151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9863287" y="1183061"/>
            <a:ext cx="7695854" cy="445549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7241" y="2038155"/>
            <a:ext cx="8325925" cy="6390710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88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818281" y="5818576"/>
            <a:ext cx="7740860" cy="330786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 hasCustomPrompt="1"/>
          </p:nvPr>
        </p:nvSpPr>
        <p:spPr>
          <a:xfrm>
            <a:off x="9998302" y="1319622"/>
            <a:ext cx="7425825" cy="4182372"/>
          </a:xfrm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612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266776" y="2578215"/>
            <a:ext cx="8010890" cy="1237638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7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391901" y="3973370"/>
            <a:ext cx="6884972" cy="108012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9265983" y="3973370"/>
            <a:ext cx="1081087" cy="10795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9266777" y="6674493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986856" y="6674494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>
            <a:off x="9266776" y="7512808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986855" y="7512809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>
            <a:off x="13587257" y="6674492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307336" y="6674493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32" hasCustomPrompt="1"/>
          </p:nvPr>
        </p:nvSpPr>
        <p:spPr>
          <a:xfrm>
            <a:off x="13587256" y="7512807"/>
            <a:ext cx="720080" cy="71902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4307335" y="7512808"/>
            <a:ext cx="3465385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6427169"/>
            <a:ext cx="182864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 userDrawn="1"/>
        </p:nvSpPr>
        <p:spPr>
          <a:xfrm>
            <a:off x="679624" y="1915297"/>
            <a:ext cx="8143103" cy="65367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24" hasCustomPrompt="1"/>
          </p:nvPr>
        </p:nvSpPr>
        <p:spPr>
          <a:xfrm>
            <a:off x="813417" y="2055491"/>
            <a:ext cx="7875516" cy="6256337"/>
          </a:xfrm>
        </p:spPr>
        <p:txBody>
          <a:bodyPr>
            <a:normAutofit/>
          </a:bodyPr>
          <a:lstStyle>
            <a:lvl1pPr>
              <a:defRPr sz="2000" baseline="0"/>
            </a:lvl1pPr>
          </a:lstStyle>
          <a:p>
            <a:r>
              <a:rPr kumimoji="1" lang="en-US" altLang="ja-JP" dirty="0" smtClean="0"/>
              <a:t>Add a map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008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67431" y="3388304"/>
            <a:ext cx="13906545" cy="166518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 spc="15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189140" y="5098495"/>
            <a:ext cx="13906545" cy="1935215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3200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855119" y="6763680"/>
            <a:ext cx="10576175" cy="317285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120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5" name="直角三角形 4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直角三角形 6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-12267" y="7932496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>
            <a:off x="-12267" y="8333370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45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7" grpId="0" animBg="1"/>
      <p:bldP spid="10" grpId="0" animBg="1"/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3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5579550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54393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8759903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634746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1940256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0815099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TITLE HERE</a:t>
            </a:r>
            <a:endParaRPr 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803240"/>
            <a:ext cx="16057784" cy="1043694"/>
          </a:xfrm>
        </p:spPr>
        <p:txBody>
          <a:bodyPr anchor="b">
            <a:noAutofit/>
          </a:bodyPr>
          <a:lstStyle>
            <a:lvl1pPr algn="l">
              <a:defRPr sz="5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063380"/>
            <a:ext cx="16057784" cy="324036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59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503246" y="1948145"/>
            <a:ext cx="7641849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503246" y="3036843"/>
            <a:ext cx="7641849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07291" y="2343636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323226" y="235319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061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1596993" y="703371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596993" y="4423420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596993" y="1768125"/>
            <a:ext cx="4185465" cy="234026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740034" y="1933890"/>
            <a:ext cx="3899383" cy="200873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740034" y="4589185"/>
            <a:ext cx="3899383" cy="2008731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1740034" y="7199475"/>
            <a:ext cx="3899383" cy="2008731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26230" y="2347555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026230" y="1768125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026230" y="5005227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026230" y="4425797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026230" y="7629849"/>
            <a:ext cx="10677816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26230" y="7050419"/>
            <a:ext cx="10677816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5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5" grpId="0" animBg="1"/>
      <p:bldP spid="10" grpId="0"/>
      <p:bldP spid="14" grpId="0"/>
      <p:bldP spid="16" grpId="0"/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1948145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3036843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32916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532916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978521" y="1984572"/>
            <a:ext cx="5171868" cy="1043694"/>
          </a:xfrm>
        </p:spPr>
        <p:txBody>
          <a:bodyPr anchor="b">
            <a:noAutofit/>
          </a:bodyPr>
          <a:lstStyle>
            <a:lvl1pPr algn="l"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978521" y="3073270"/>
            <a:ext cx="5171868" cy="589565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12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0729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6352896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1798501" y="2356902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53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円/楕円 31"/>
          <p:cNvSpPr/>
          <p:nvPr userDrawn="1"/>
        </p:nvSpPr>
        <p:spPr>
          <a:xfrm>
            <a:off x="6041205" y="2495277"/>
            <a:ext cx="6193030" cy="6193030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 userDrawn="1"/>
        </p:nvSpPr>
        <p:spPr>
          <a:xfrm>
            <a:off x="6982940" y="3437012"/>
            <a:ext cx="4309561" cy="430956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ドーナツ 7"/>
          <p:cNvSpPr/>
          <p:nvPr userDrawn="1"/>
        </p:nvSpPr>
        <p:spPr>
          <a:xfrm>
            <a:off x="6398903" y="2849730"/>
            <a:ext cx="5461686" cy="5461686"/>
          </a:xfrm>
          <a:prstGeom prst="donut">
            <a:avLst>
              <a:gd name="adj" fmla="val 7805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環状矢印 8"/>
          <p:cNvSpPr/>
          <p:nvPr userDrawn="1"/>
        </p:nvSpPr>
        <p:spPr>
          <a:xfrm>
            <a:off x="9143206" y="2833652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環状矢印 8"/>
          <p:cNvSpPr/>
          <p:nvPr userDrawn="1"/>
        </p:nvSpPr>
        <p:spPr>
          <a:xfrm rot="5400000">
            <a:off x="8975161" y="571744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環状矢印 8"/>
          <p:cNvSpPr/>
          <p:nvPr userDrawn="1"/>
        </p:nvSpPr>
        <p:spPr>
          <a:xfrm rot="10800000">
            <a:off x="6112473" y="5582267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環状矢印 8"/>
          <p:cNvSpPr/>
          <p:nvPr userDrawn="1"/>
        </p:nvSpPr>
        <p:spPr>
          <a:xfrm rot="16200000">
            <a:off x="6255121" y="2679785"/>
            <a:ext cx="3024385" cy="2758140"/>
          </a:xfrm>
          <a:custGeom>
            <a:avLst/>
            <a:gdLst>
              <a:gd name="connsiteX0" fmla="*/ 3370992 w 6761982"/>
              <a:gd name="connsiteY0" fmla="*/ 634089 h 6761982"/>
              <a:gd name="connsiteX1" fmla="*/ 6093620 w 6761982"/>
              <a:gd name="connsiteY1" fmla="*/ 2948305 h 6761982"/>
              <a:gd name="connsiteX2" fmla="*/ 6709702 w 6761982"/>
              <a:gd name="connsiteY2" fmla="*/ 3039968 h 6761982"/>
              <a:gd name="connsiteX3" fmla="*/ 5889126 w 6761982"/>
              <a:gd name="connsiteY3" fmla="*/ 3754160 h 6761982"/>
              <a:gd name="connsiteX4" fmla="*/ 5037612 w 6761982"/>
              <a:gd name="connsiteY4" fmla="*/ 2791189 h 6761982"/>
              <a:gd name="connsiteX5" fmla="*/ 5651484 w 6761982"/>
              <a:gd name="connsiteY5" fmla="*/ 2882523 h 6761982"/>
              <a:gd name="connsiteX6" fmla="*/ 3372529 w 6761982"/>
              <a:gd name="connsiteY6" fmla="*/ 1056439 h 6761982"/>
              <a:gd name="connsiteX7" fmla="*/ 3370992 w 6761982"/>
              <a:gd name="connsiteY7" fmla="*/ 634089 h 6761982"/>
              <a:gd name="connsiteX0" fmla="*/ 0 w 3338710"/>
              <a:gd name="connsiteY0" fmla="*/ 19 h 2758140"/>
              <a:gd name="connsiteX1" fmla="*/ 2722628 w 3338710"/>
              <a:gd name="connsiteY1" fmla="*/ 2314235 h 2758140"/>
              <a:gd name="connsiteX2" fmla="*/ 3338710 w 3338710"/>
              <a:gd name="connsiteY2" fmla="*/ 2405898 h 2758140"/>
              <a:gd name="connsiteX3" fmla="*/ 2480034 w 3338710"/>
              <a:gd name="connsiteY3" fmla="*/ 2758140 h 2758140"/>
              <a:gd name="connsiteX4" fmla="*/ 1666620 w 3338710"/>
              <a:gd name="connsiteY4" fmla="*/ 2157119 h 2758140"/>
              <a:gd name="connsiteX5" fmla="*/ 2280492 w 3338710"/>
              <a:gd name="connsiteY5" fmla="*/ 2248453 h 2758140"/>
              <a:gd name="connsiteX6" fmla="*/ 1537 w 3338710"/>
              <a:gd name="connsiteY6" fmla="*/ 422369 h 2758140"/>
              <a:gd name="connsiteX7" fmla="*/ 0 w 3338710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666620 w 3062485"/>
              <a:gd name="connsiteY4" fmla="*/ 21571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80492 w 3062485"/>
              <a:gd name="connsiteY5" fmla="*/ 224845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33319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62485"/>
              <a:gd name="connsiteY0" fmla="*/ 19 h 2758140"/>
              <a:gd name="connsiteX1" fmla="*/ 2722628 w 3062485"/>
              <a:gd name="connsiteY1" fmla="*/ 2314235 h 2758140"/>
              <a:gd name="connsiteX2" fmla="*/ 3062485 w 3062485"/>
              <a:gd name="connsiteY2" fmla="*/ 2329698 h 2758140"/>
              <a:gd name="connsiteX3" fmla="*/ 2480034 w 3062485"/>
              <a:gd name="connsiteY3" fmla="*/ 2758140 h 2758140"/>
              <a:gd name="connsiteX4" fmla="*/ 1942845 w 3062485"/>
              <a:gd name="connsiteY4" fmla="*/ 2299994 h 2758140"/>
              <a:gd name="connsiteX5" fmla="*/ 2290017 w 3062485"/>
              <a:gd name="connsiteY5" fmla="*/ 2305603 h 2758140"/>
              <a:gd name="connsiteX6" fmla="*/ 1537 w 3062485"/>
              <a:gd name="connsiteY6" fmla="*/ 422369 h 2758140"/>
              <a:gd name="connsiteX7" fmla="*/ 0 w 30624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4284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22628 w 3024385"/>
              <a:gd name="connsiteY1" fmla="*/ 2314235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61895 w 3024385"/>
              <a:gd name="connsiteY4" fmla="*/ 2299994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480034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  <a:gd name="connsiteX0" fmla="*/ 0 w 3024385"/>
              <a:gd name="connsiteY0" fmla="*/ 19 h 2758140"/>
              <a:gd name="connsiteX1" fmla="*/ 2703578 w 3024385"/>
              <a:gd name="connsiteY1" fmla="*/ 2304710 h 2758140"/>
              <a:gd name="connsiteX2" fmla="*/ 3024385 w 3024385"/>
              <a:gd name="connsiteY2" fmla="*/ 2310648 h 2758140"/>
              <a:gd name="connsiteX3" fmla="*/ 2508609 w 3024385"/>
              <a:gd name="connsiteY3" fmla="*/ 2758140 h 2758140"/>
              <a:gd name="connsiteX4" fmla="*/ 1980945 w 3024385"/>
              <a:gd name="connsiteY4" fmla="*/ 2309519 h 2758140"/>
              <a:gd name="connsiteX5" fmla="*/ 2290017 w 3024385"/>
              <a:gd name="connsiteY5" fmla="*/ 2305603 h 2758140"/>
              <a:gd name="connsiteX6" fmla="*/ 1537 w 3024385"/>
              <a:gd name="connsiteY6" fmla="*/ 422369 h 2758140"/>
              <a:gd name="connsiteX7" fmla="*/ 0 w 3024385"/>
              <a:gd name="connsiteY7" fmla="*/ 19 h 2758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24385" h="2758140">
                <a:moveTo>
                  <a:pt x="0" y="19"/>
                </a:moveTo>
                <a:cubicBezTo>
                  <a:pt x="1353828" y="-4909"/>
                  <a:pt x="2490326" y="967774"/>
                  <a:pt x="2703578" y="2304710"/>
                </a:cubicBezTo>
                <a:lnTo>
                  <a:pt x="3024385" y="2310648"/>
                </a:lnTo>
                <a:lnTo>
                  <a:pt x="2508609" y="2758140"/>
                </a:lnTo>
                <a:lnTo>
                  <a:pt x="1980945" y="2309519"/>
                </a:lnTo>
                <a:lnTo>
                  <a:pt x="2290017" y="2305603"/>
                </a:lnTo>
                <a:cubicBezTo>
                  <a:pt x="2055228" y="1236154"/>
                  <a:pt x="1096448" y="418384"/>
                  <a:pt x="1537" y="422369"/>
                </a:cubicBezTo>
                <a:cubicBezTo>
                  <a:pt x="1025" y="281586"/>
                  <a:pt x="512" y="140802"/>
                  <a:pt x="0" y="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10181969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0181969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6565558" y="3069064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6565558" y="6379823"/>
            <a:ext cx="1433384" cy="1433384"/>
          </a:xfrm>
          <a:prstGeom prst="ellipse">
            <a:avLst/>
          </a:prstGeom>
          <a:solidFill>
            <a:schemeClr val="accent1">
              <a:alpha val="59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590604" y="3485051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590604" y="678845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6974193" y="347769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974193" y="6781106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2586361" y="3115954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586361" y="2536524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586361" y="7005277"/>
            <a:ext cx="4808864" cy="174412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586361" y="6425847"/>
            <a:ext cx="4808864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38059" y="3118138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8059" y="2538708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8059" y="7007461"/>
            <a:ext cx="4808864" cy="1744121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38059" y="6428031"/>
            <a:ext cx="4808864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2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75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8" grpId="0" animBg="1"/>
      <p:bldP spid="9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509136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85611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050168" y="1811486"/>
            <a:ext cx="6671037" cy="3996190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10226643" y="1987943"/>
            <a:ext cx="6318086" cy="3643276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83526" y="6660065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83526" y="6080635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9458" y="6664184"/>
            <a:ext cx="7393207" cy="244686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9458" y="6084754"/>
            <a:ext cx="7393207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Vi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637261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12479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37261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6348117" y="2173170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6523335" y="2336782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348117" y="6217985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348117" y="5638555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2023526" y="2174129"/>
            <a:ext cx="5588591" cy="334776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12198744" y="2337741"/>
            <a:ext cx="5238155" cy="3020542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023526" y="6218944"/>
            <a:ext cx="5588591" cy="27059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2023526" y="5639514"/>
            <a:ext cx="558859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/>
      <p:bldP spid="2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-6324" y="1750729"/>
            <a:ext cx="18292737" cy="4877936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903140"/>
            <a:ext cx="18267418" cy="4545505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7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x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9458241" y="158810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58241" y="428840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772276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772276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9458241" y="5548545"/>
            <a:ext cx="80108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458241" y="8248845"/>
            <a:ext cx="80108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313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7227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7227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6487911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487911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9"/>
          <p:cNvSpPr>
            <a:spLocks noGrp="1"/>
          </p:cNvSpPr>
          <p:nvPr>
            <p:ph type="pic" sz="quarter" idx="18" hasCustomPrompt="1"/>
          </p:nvPr>
        </p:nvSpPr>
        <p:spPr>
          <a:xfrm>
            <a:off x="12203546" y="1588105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203546" y="4288405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0" hasCustomPrompt="1"/>
          </p:nvPr>
        </p:nvSpPr>
        <p:spPr>
          <a:xfrm>
            <a:off x="77227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7227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図プレースホルダー 9"/>
          <p:cNvSpPr>
            <a:spLocks noGrp="1"/>
          </p:cNvSpPr>
          <p:nvPr>
            <p:ph type="pic" sz="quarter" idx="22" hasCustomPrompt="1"/>
          </p:nvPr>
        </p:nvSpPr>
        <p:spPr>
          <a:xfrm>
            <a:off x="6487911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487911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図プレースホルダー 9"/>
          <p:cNvSpPr>
            <a:spLocks noGrp="1"/>
          </p:cNvSpPr>
          <p:nvPr>
            <p:ph type="pic" sz="quarter" idx="24" hasCustomPrompt="1"/>
          </p:nvPr>
        </p:nvSpPr>
        <p:spPr>
          <a:xfrm>
            <a:off x="12203546" y="5593550"/>
            <a:ext cx="5310590" cy="2700300"/>
          </a:xfrm>
          <a:prstGeom prst="rect">
            <a:avLst/>
          </a:prstGeo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203546" y="8293850"/>
            <a:ext cx="5310590" cy="117013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57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/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2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>
            <a:off x="7178020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052863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358373" y="8707863"/>
            <a:ext cx="765020" cy="76502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233216" y="9472948"/>
            <a:ext cx="3015335" cy="49505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TITLE HERE</a:t>
            </a:r>
            <a:endParaRPr 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/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727271" y="2909031"/>
            <a:ext cx="7110790" cy="5069784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 cmpd="thinThick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885185" y="3063876"/>
            <a:ext cx="6794962" cy="47600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8393479" y="27292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873176" y="31126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8873176" y="25332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ホームベース 13"/>
          <p:cNvSpPr/>
          <p:nvPr userDrawn="1"/>
        </p:nvSpPr>
        <p:spPr>
          <a:xfrm>
            <a:off x="8393479" y="47168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8873176" y="510024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873176" y="452081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8393477" y="674037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873174" y="7123720"/>
            <a:ext cx="882098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873174" y="6544290"/>
            <a:ext cx="882098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52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animBg="1"/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6" name="正方形/長方形 45"/>
          <p:cNvSpPr/>
          <p:nvPr userDrawn="1"/>
        </p:nvSpPr>
        <p:spPr>
          <a:xfrm>
            <a:off x="9503246" y="2218131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950324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488152" y="2856363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2128165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59325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9503246" y="4646277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ホームベース 51"/>
          <p:cNvSpPr/>
          <p:nvPr userDrawn="1"/>
        </p:nvSpPr>
        <p:spPr>
          <a:xfrm>
            <a:off x="950324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488152" y="5284509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403346" y="4556311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59325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9503245" y="7071120"/>
            <a:ext cx="7739208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ホームベース 56"/>
          <p:cNvSpPr/>
          <p:nvPr userDrawn="1"/>
        </p:nvSpPr>
        <p:spPr>
          <a:xfrm>
            <a:off x="950324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9488151" y="7709352"/>
            <a:ext cx="775595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403345" y="6981154"/>
            <a:ext cx="683910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959325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6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952295" y="2218131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952296" y="2218131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37202" y="2856363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852395" y="2128165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42306" y="2128165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952295" y="4646277"/>
            <a:ext cx="16137100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ホームベース 21"/>
          <p:cNvSpPr/>
          <p:nvPr userDrawn="1"/>
        </p:nvSpPr>
        <p:spPr>
          <a:xfrm>
            <a:off x="952296" y="4646277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7202" y="5284509"/>
            <a:ext cx="16126884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852395" y="4556311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042306" y="4556311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952294" y="7071120"/>
            <a:ext cx="16137101" cy="563185"/>
          </a:xfrm>
          <a:prstGeom prst="rect">
            <a:avLst/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ホームベース 26"/>
          <p:cNvSpPr/>
          <p:nvPr userDrawn="1"/>
        </p:nvSpPr>
        <p:spPr>
          <a:xfrm>
            <a:off x="952295" y="7071120"/>
            <a:ext cx="900100" cy="563185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7200" y="7709352"/>
            <a:ext cx="16126885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852394" y="6981154"/>
            <a:ext cx="15237001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5" y="6981154"/>
            <a:ext cx="630070" cy="75685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35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animBg="1"/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42999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33383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 smtClean="0"/>
              <a:t>Text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1127941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747420" y="1948145"/>
            <a:ext cx="7321380" cy="1453800"/>
          </a:xfrm>
        </p:spPr>
        <p:txBody>
          <a:bodyPr anchor="b">
            <a:noAutofit/>
          </a:bodyPr>
          <a:lstStyle>
            <a:lvl1pPr algn="ctr">
              <a:spcBef>
                <a:spcPts val="0"/>
              </a:spcBef>
              <a:defRPr sz="40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737804" y="3747959"/>
            <a:ext cx="7330996" cy="5265971"/>
          </a:xfrm>
        </p:spPr>
        <p:txBody>
          <a:bodyPr anchor="t">
            <a:noAutofit/>
          </a:bodyPr>
          <a:lstStyle>
            <a:lvl1pPr marL="342900" indent="-396000" algn="l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u"/>
              <a:defRPr sz="2400">
                <a:solidFill>
                  <a:schemeClr val="tx2"/>
                </a:solidFill>
                <a:latin typeface="+mn-lt"/>
              </a:defRPr>
            </a:lvl1pPr>
            <a:lvl2pPr marL="792000" indent="-3960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/>
            </a:lvl2pPr>
            <a:lvl3pPr marL="1080000" indent="-288000">
              <a:defRPr sz="18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</a:lstStyle>
          <a:p>
            <a:pPr lvl="0"/>
            <a:r>
              <a:rPr lang="en-US" altLang="ja-JP" dirty="0" smtClean="0"/>
              <a:t>Text Here</a:t>
            </a:r>
          </a:p>
          <a:p>
            <a:pPr lvl="1"/>
            <a:r>
              <a:rPr lang="en-US" dirty="0" smtClean="0"/>
              <a:t>Level 2</a:t>
            </a:r>
          </a:p>
          <a:p>
            <a:pPr lvl="2"/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14" name="直線コネクタ 13"/>
          <p:cNvCxnSpPr/>
          <p:nvPr userDrawn="1"/>
        </p:nvCxnSpPr>
        <p:spPr>
          <a:xfrm>
            <a:off x="9732362" y="3642616"/>
            <a:ext cx="733643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85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uiExpand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ic List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82367" y="2856363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58401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582367" y="5284509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58401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582366" y="7709352"/>
            <a:ext cx="7110789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58401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133316" y="2856363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134968" y="2128165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133316" y="5284509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134968" y="4556311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0133315" y="7709352"/>
            <a:ext cx="7110790" cy="166461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0134967" y="6981154"/>
            <a:ext cx="7109138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5229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>
            <p:ph type="pic" sz="quarter" idx="36" hasCustomPrompt="1"/>
          </p:nvPr>
        </p:nvSpPr>
        <p:spPr>
          <a:xfrm>
            <a:off x="95229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95229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9503246" y="212816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9503246" y="455843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9503246" y="6988705"/>
            <a:ext cx="720080" cy="72008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571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/>
      <p:bldP spid="36" grpId="0"/>
      <p:bldP spid="37" grpId="0"/>
      <p:bldP spid="38" grpId="0"/>
      <p:bldP spid="39" grpId="0"/>
      <p:bldP spid="40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 userDrawn="1"/>
        </p:nvSpPr>
        <p:spPr>
          <a:xfrm>
            <a:off x="0" y="2128165"/>
            <a:ext cx="18286413" cy="5265585"/>
          </a:xfrm>
          <a:prstGeom prst="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30244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6412903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0523360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633816" y="2758235"/>
            <a:ext cx="1350150" cy="1350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52296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28671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5077754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203212" y="4267500"/>
            <a:ext cx="3915435" cy="720080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2296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328671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203212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5077754" y="5032585"/>
            <a:ext cx="3915435" cy="175519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96312" y="7843800"/>
            <a:ext cx="16057784" cy="126014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0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9" grpId="0"/>
      <p:bldP spid="10" grpId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 userDrawn="1"/>
        </p:nvSpPr>
        <p:spPr>
          <a:xfrm>
            <a:off x="176238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728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1080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67227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267227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角丸四角形 33"/>
          <p:cNvSpPr/>
          <p:nvPr userDrawn="1"/>
        </p:nvSpPr>
        <p:spPr>
          <a:xfrm>
            <a:off x="176238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 userDrawn="1"/>
        </p:nvSpPr>
        <p:spPr>
          <a:xfrm>
            <a:off x="81728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1080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267227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267227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角丸四角形 40"/>
          <p:cNvSpPr/>
          <p:nvPr userDrawn="1"/>
        </p:nvSpPr>
        <p:spPr>
          <a:xfrm>
            <a:off x="176238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81728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1080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267227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67227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角丸四角形 45"/>
          <p:cNvSpPr/>
          <p:nvPr userDrawn="1"/>
        </p:nvSpPr>
        <p:spPr>
          <a:xfrm>
            <a:off x="10313336" y="2330883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/楕円 46"/>
          <p:cNvSpPr/>
          <p:nvPr userDrawn="1"/>
        </p:nvSpPr>
        <p:spPr>
          <a:xfrm>
            <a:off x="9368231" y="1903140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561753" y="2105663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1223225" y="2983260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223225" y="2330884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1" name="角丸四角形 50"/>
          <p:cNvSpPr/>
          <p:nvPr userDrawn="1"/>
        </p:nvSpPr>
        <p:spPr>
          <a:xfrm>
            <a:off x="10313336" y="4785222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9368231" y="4357479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9561753" y="4560002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3225" y="5437599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3225" y="4785223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角丸四角形 55"/>
          <p:cNvSpPr/>
          <p:nvPr userDrawn="1"/>
        </p:nvSpPr>
        <p:spPr>
          <a:xfrm>
            <a:off x="10313336" y="7236428"/>
            <a:ext cx="7065785" cy="168749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円/楕円 56"/>
          <p:cNvSpPr/>
          <p:nvPr userDrawn="1"/>
        </p:nvSpPr>
        <p:spPr>
          <a:xfrm>
            <a:off x="9368231" y="6808685"/>
            <a:ext cx="1530170" cy="153017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9561753" y="7011208"/>
            <a:ext cx="1143127" cy="112512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223225" y="7888805"/>
            <a:ext cx="5625625" cy="90009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1223225" y="7236429"/>
            <a:ext cx="5625625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animBg="1"/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animBg="1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animBg="1"/>
      <p:bldP spid="5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7" grpId="0" animBg="1"/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>
        <p:tmplLst>
          <p:tmpl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815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5053490"/>
            <a:ext cx="18286413" cy="135015"/>
          </a:xfrm>
          <a:prstGeom prst="rect">
            <a:avLst/>
          </a:pr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85239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4534694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216992" y="4589517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899290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581588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5263886" y="4603439"/>
            <a:ext cx="1035115" cy="1035115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206189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4744194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7426492" y="479901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5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108790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2791088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5473386" y="4812939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7953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36849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9189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6388449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498801" y="3253290"/>
            <a:ext cx="2581038" cy="123763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423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824601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374575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91274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449206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28053" y="5886081"/>
            <a:ext cx="2581038" cy="317285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/>
      <p:bldP spid="24" grpId="0"/>
      <p:bldP spid="25" grpId="0"/>
      <p:bldP spid="26" grpId="0"/>
      <p:bldP spid="27" grpId="0"/>
      <p:bldP spid="28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0837992" y="5592511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582770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10837992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2184073"/>
            <a:ext cx="7448421" cy="3150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5863506" y="5582771"/>
            <a:ext cx="3160090" cy="3150350"/>
            <a:chOff x="6037861" y="5413530"/>
            <a:chExt cx="2889225" cy="2880320"/>
          </a:xfrm>
        </p:grpSpPr>
        <p:sp>
          <p:nvSpPr>
            <p:cNvPr id="10" name="涙形 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涙形 1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涙形 1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涙形 1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 rot="5400000">
            <a:off x="5868376" y="2188943"/>
            <a:ext cx="3160090" cy="3150350"/>
            <a:chOff x="6037861" y="5413530"/>
            <a:chExt cx="2889225" cy="2880320"/>
          </a:xfrm>
        </p:grpSpPr>
        <p:sp>
          <p:nvSpPr>
            <p:cNvPr id="15" name="涙形 1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涙形 1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涙形 1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涙形 1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/>
          <p:cNvGrpSpPr/>
          <p:nvPr userDrawn="1"/>
        </p:nvGrpSpPr>
        <p:grpSpPr>
          <a:xfrm rot="10800000">
            <a:off x="9278221" y="2193813"/>
            <a:ext cx="3160090" cy="3150350"/>
            <a:chOff x="6037861" y="5413530"/>
            <a:chExt cx="2889225" cy="2880320"/>
          </a:xfrm>
        </p:grpSpPr>
        <p:sp>
          <p:nvSpPr>
            <p:cNvPr id="20" name="涙形 19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涙形 20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涙形 21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涙形 22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/>
          <p:cNvGrpSpPr/>
          <p:nvPr userDrawn="1"/>
        </p:nvGrpSpPr>
        <p:grpSpPr>
          <a:xfrm rot="16200000">
            <a:off x="9273351" y="5587641"/>
            <a:ext cx="3160090" cy="3150350"/>
            <a:chOff x="6037861" y="5413530"/>
            <a:chExt cx="2889225" cy="2880320"/>
          </a:xfrm>
        </p:grpSpPr>
        <p:sp>
          <p:nvSpPr>
            <p:cNvPr id="25" name="涙形 24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涙形 25"/>
            <p:cNvSpPr/>
            <p:nvPr userDrawn="1"/>
          </p:nvSpPr>
          <p:spPr>
            <a:xfrm>
              <a:off x="6046766" y="5413530"/>
              <a:ext cx="2880320" cy="2880320"/>
            </a:xfrm>
            <a:prstGeom prst="teardrop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涙形 26"/>
            <p:cNvSpPr/>
            <p:nvPr userDrawn="1"/>
          </p:nvSpPr>
          <p:spPr>
            <a:xfrm>
              <a:off x="6037861" y="5413530"/>
              <a:ext cx="2880320" cy="2880320"/>
            </a:xfrm>
            <a:prstGeom prst="teardrop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涙形 27"/>
            <p:cNvSpPr/>
            <p:nvPr userDrawn="1"/>
          </p:nvSpPr>
          <p:spPr>
            <a:xfrm>
              <a:off x="6172876" y="5548545"/>
              <a:ext cx="2610290" cy="2610290"/>
            </a:xfrm>
            <a:prstGeom prst="teardrop">
              <a:avLst/>
            </a:prstGeom>
            <a:solidFill>
              <a:schemeClr val="bg1">
                <a:lumMod val="95000"/>
              </a:schemeClr>
            </a:solidFill>
            <a:ln w="1270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62886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262886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74034" y="4066561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74034" y="2713230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244999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244999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656147" y="7351926"/>
            <a:ext cx="2394497" cy="7619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656147" y="5998595"/>
            <a:ext cx="2394497" cy="163108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88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A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37261" y="276913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37261" y="596449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608591" y="2814143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608591" y="6009498"/>
            <a:ext cx="5040560" cy="2205245"/>
          </a:xfrm>
        </p:spPr>
        <p:txBody>
          <a:bodyPr anchor="ctr">
            <a:noAutofit/>
          </a:bodyPr>
          <a:lstStyle>
            <a:lvl1pPr marL="342900" indent="-360000" algn="l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37" hasCustomPrompt="1"/>
          </p:nvPr>
        </p:nvSpPr>
        <p:spPr>
          <a:xfrm>
            <a:off x="637261" y="1546270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2" name="図プレースホルダー 7"/>
          <p:cNvSpPr>
            <a:spLocks noGrp="1"/>
          </p:cNvSpPr>
          <p:nvPr>
            <p:ph type="pic" sz="quarter" idx="38" hasCustomPrompt="1"/>
          </p:nvPr>
        </p:nvSpPr>
        <p:spPr>
          <a:xfrm>
            <a:off x="16434016" y="1572639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3" name="図プレースホルダー 7"/>
          <p:cNvSpPr>
            <a:spLocks noGrp="1"/>
          </p:cNvSpPr>
          <p:nvPr>
            <p:ph type="pic" sz="quarter" idx="39" hasCustomPrompt="1"/>
          </p:nvPr>
        </p:nvSpPr>
        <p:spPr>
          <a:xfrm>
            <a:off x="637261" y="8169738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4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6434016" y="8196107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854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25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9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/>
      <p:bldP spid="43" grpId="0"/>
      <p:bldP spid="4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498356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1644130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87311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5548806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7" hasCustomPrompt="1"/>
          </p:nvPr>
        </p:nvSpPr>
        <p:spPr>
          <a:xfrm>
            <a:off x="5694580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37761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9612852" y="1634381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9" hasCustomPrompt="1"/>
          </p:nvPr>
        </p:nvSpPr>
        <p:spPr>
          <a:xfrm>
            <a:off x="9758626" y="1780168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201807" y="478473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13663302" y="163438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図プレースホルダー 9"/>
          <p:cNvSpPr>
            <a:spLocks noGrp="1"/>
          </p:cNvSpPr>
          <p:nvPr>
            <p:ph type="pic" sz="quarter" idx="21" hasCustomPrompt="1"/>
          </p:nvPr>
        </p:nvSpPr>
        <p:spPr>
          <a:xfrm>
            <a:off x="13809076" y="178016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252257" y="478473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1498356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図プレースホルダー 9"/>
          <p:cNvSpPr>
            <a:spLocks noGrp="1"/>
          </p:cNvSpPr>
          <p:nvPr>
            <p:ph type="pic" sz="quarter" idx="23" hasCustomPrompt="1"/>
          </p:nvPr>
        </p:nvSpPr>
        <p:spPr>
          <a:xfrm>
            <a:off x="1644130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87311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5548806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図プレースホルダー 9"/>
          <p:cNvSpPr>
            <a:spLocks noGrp="1"/>
          </p:cNvSpPr>
          <p:nvPr>
            <p:ph type="pic" sz="quarter" idx="25" hasCustomPrompt="1"/>
          </p:nvPr>
        </p:nvSpPr>
        <p:spPr>
          <a:xfrm>
            <a:off x="5694580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137761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9612852" y="5711370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図プレースホルダー 9"/>
          <p:cNvSpPr>
            <a:spLocks noGrp="1"/>
          </p:cNvSpPr>
          <p:nvPr>
            <p:ph type="pic" sz="quarter" idx="27" hasCustomPrompt="1"/>
          </p:nvPr>
        </p:nvSpPr>
        <p:spPr>
          <a:xfrm>
            <a:off x="9758626" y="5857157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01807" y="8835181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3663302" y="5711369"/>
            <a:ext cx="3063774" cy="306404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7" name="図プレースホルダー 9"/>
          <p:cNvSpPr>
            <a:spLocks noGrp="1"/>
          </p:cNvSpPr>
          <p:nvPr>
            <p:ph type="pic" sz="quarter" idx="29" hasCustomPrompt="1"/>
          </p:nvPr>
        </p:nvSpPr>
        <p:spPr>
          <a:xfrm>
            <a:off x="13809076" y="5857156"/>
            <a:ext cx="2772227" cy="277246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52257" y="8835180"/>
            <a:ext cx="3885863" cy="6738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915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25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2266442" y="4288405"/>
            <a:ext cx="13753528" cy="1189757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72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TITLE HERE</a:t>
            </a:r>
            <a:endParaRPr lang="en-US" dirty="0"/>
          </a:p>
        </p:txBody>
      </p:sp>
      <p:sp>
        <p:nvSpPr>
          <p:cNvPr id="1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2266442" y="5368525"/>
            <a:ext cx="13753528" cy="78531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200" spc="6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 smtClean="0"/>
              <a:t>SUB TITLE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122426" y="8608885"/>
            <a:ext cx="14041560" cy="1500330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円/楕円 19"/>
          <p:cNvSpPr/>
          <p:nvPr userDrawn="1"/>
        </p:nvSpPr>
        <p:spPr>
          <a:xfrm>
            <a:off x="1024052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18"/>
          <p:cNvSpPr>
            <a:spLocks noGrp="1"/>
          </p:cNvSpPr>
          <p:nvPr>
            <p:ph type="pic" sz="quarter" idx="17" hasCustomPrompt="1"/>
          </p:nvPr>
        </p:nvSpPr>
        <p:spPr>
          <a:xfrm>
            <a:off x="1214552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23" name="直線コネクタ 22"/>
          <p:cNvCxnSpPr/>
          <p:nvPr userDrawn="1"/>
        </p:nvCxnSpPr>
        <p:spPr>
          <a:xfrm>
            <a:off x="906314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19"/>
          <p:cNvSpPr/>
          <p:nvPr userDrawn="1"/>
        </p:nvSpPr>
        <p:spPr>
          <a:xfrm>
            <a:off x="5285379" y="184927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920254" y="451343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図プレースホルダー 18"/>
          <p:cNvSpPr>
            <a:spLocks noGrp="1"/>
          </p:cNvSpPr>
          <p:nvPr>
            <p:ph type="pic" sz="quarter" idx="19" hasCustomPrompt="1"/>
          </p:nvPr>
        </p:nvSpPr>
        <p:spPr>
          <a:xfrm>
            <a:off x="5475879" y="203024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5167641" y="446167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円/楕円 19"/>
          <p:cNvSpPr/>
          <p:nvPr userDrawn="1"/>
        </p:nvSpPr>
        <p:spPr>
          <a:xfrm>
            <a:off x="9567188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202063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図プレースホルダー 18"/>
          <p:cNvSpPr>
            <a:spLocks noGrp="1"/>
          </p:cNvSpPr>
          <p:nvPr>
            <p:ph type="pic" sz="quarter" idx="21" hasCustomPrompt="1"/>
          </p:nvPr>
        </p:nvSpPr>
        <p:spPr>
          <a:xfrm>
            <a:off x="9757688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34" name="直線コネクタ 33"/>
          <p:cNvCxnSpPr/>
          <p:nvPr userDrawn="1"/>
        </p:nvCxnSpPr>
        <p:spPr>
          <a:xfrm>
            <a:off x="9449450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19"/>
          <p:cNvSpPr/>
          <p:nvPr userDrawn="1"/>
        </p:nvSpPr>
        <p:spPr>
          <a:xfrm>
            <a:off x="13828515" y="185102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3463390" y="451518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図プレースホルダー 18"/>
          <p:cNvSpPr>
            <a:spLocks noGrp="1"/>
          </p:cNvSpPr>
          <p:nvPr>
            <p:ph type="pic" sz="quarter" idx="23" hasCustomPrompt="1"/>
          </p:nvPr>
        </p:nvSpPr>
        <p:spPr>
          <a:xfrm>
            <a:off x="14019015" y="203200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38" name="直線コネクタ 37"/>
          <p:cNvCxnSpPr/>
          <p:nvPr userDrawn="1"/>
        </p:nvCxnSpPr>
        <p:spPr>
          <a:xfrm>
            <a:off x="13710777" y="446342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19"/>
          <p:cNvSpPr/>
          <p:nvPr userDrawn="1"/>
        </p:nvSpPr>
        <p:spPr>
          <a:xfrm>
            <a:off x="1047391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682266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図プレースホルダー 18"/>
          <p:cNvSpPr>
            <a:spLocks noGrp="1"/>
          </p:cNvSpPr>
          <p:nvPr>
            <p:ph type="pic" sz="quarter" idx="25" hasCustomPrompt="1"/>
          </p:nvPr>
        </p:nvSpPr>
        <p:spPr>
          <a:xfrm>
            <a:off x="1237891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42" name="直線コネクタ 41"/>
          <p:cNvCxnSpPr/>
          <p:nvPr userDrawn="1"/>
        </p:nvCxnSpPr>
        <p:spPr>
          <a:xfrm>
            <a:off x="929653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円/楕円 19"/>
          <p:cNvSpPr/>
          <p:nvPr userDrawn="1"/>
        </p:nvSpPr>
        <p:spPr>
          <a:xfrm>
            <a:off x="5308718" y="5627935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943593" y="8292095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図プレースホルダー 18"/>
          <p:cNvSpPr>
            <a:spLocks noGrp="1"/>
          </p:cNvSpPr>
          <p:nvPr>
            <p:ph type="pic" sz="quarter" idx="27" hasCustomPrompt="1"/>
          </p:nvPr>
        </p:nvSpPr>
        <p:spPr>
          <a:xfrm>
            <a:off x="5499218" y="5808910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46" name="直線コネクタ 45"/>
          <p:cNvCxnSpPr/>
          <p:nvPr userDrawn="1"/>
        </p:nvCxnSpPr>
        <p:spPr>
          <a:xfrm>
            <a:off x="5190980" y="8240336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円/楕円 19"/>
          <p:cNvSpPr/>
          <p:nvPr userDrawn="1"/>
        </p:nvSpPr>
        <p:spPr>
          <a:xfrm>
            <a:off x="9590527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225402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図プレースホルダー 18"/>
          <p:cNvSpPr>
            <a:spLocks noGrp="1"/>
          </p:cNvSpPr>
          <p:nvPr>
            <p:ph type="pic" sz="quarter" idx="29" hasCustomPrompt="1"/>
          </p:nvPr>
        </p:nvSpPr>
        <p:spPr>
          <a:xfrm>
            <a:off x="9781027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50" name="直線コネクタ 49"/>
          <p:cNvCxnSpPr/>
          <p:nvPr userDrawn="1"/>
        </p:nvCxnSpPr>
        <p:spPr>
          <a:xfrm>
            <a:off x="9472789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19"/>
          <p:cNvSpPr/>
          <p:nvPr userDrawn="1"/>
        </p:nvSpPr>
        <p:spPr>
          <a:xfrm>
            <a:off x="13851854" y="5629690"/>
            <a:ext cx="3365500" cy="2608430"/>
          </a:xfrm>
          <a:custGeom>
            <a:avLst/>
            <a:gdLst/>
            <a:ahLst/>
            <a:cxnLst/>
            <a:rect l="l" t="t" r="r" b="b"/>
            <a:pathLst>
              <a:path w="3365500" h="2608430">
                <a:moveTo>
                  <a:pt x="1682750" y="0"/>
                </a:moveTo>
                <a:cubicBezTo>
                  <a:pt x="2612107" y="0"/>
                  <a:pt x="3365500" y="753393"/>
                  <a:pt x="3365500" y="1682750"/>
                </a:cubicBezTo>
                <a:cubicBezTo>
                  <a:pt x="3365500" y="2024906"/>
                  <a:pt x="3263382" y="2343211"/>
                  <a:pt x="3087324" y="2608430"/>
                </a:cubicBezTo>
                <a:lnTo>
                  <a:pt x="278177" y="2608430"/>
                </a:lnTo>
                <a:cubicBezTo>
                  <a:pt x="102119" y="2343211"/>
                  <a:pt x="0" y="2024906"/>
                  <a:pt x="0" y="1682750"/>
                </a:cubicBezTo>
                <a:cubicBezTo>
                  <a:pt x="0" y="753393"/>
                  <a:pt x="753393" y="0"/>
                  <a:pt x="1682750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3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3486729" y="8293850"/>
            <a:ext cx="4095751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図プレースホルダー 18"/>
          <p:cNvSpPr>
            <a:spLocks noGrp="1"/>
          </p:cNvSpPr>
          <p:nvPr>
            <p:ph type="pic" sz="quarter" idx="31" hasCustomPrompt="1"/>
          </p:nvPr>
        </p:nvSpPr>
        <p:spPr>
          <a:xfrm>
            <a:off x="14042354" y="5810665"/>
            <a:ext cx="2984500" cy="2425700"/>
          </a:xfrm>
          <a:custGeom>
            <a:avLst/>
            <a:gdLst/>
            <a:ahLst/>
            <a:cxnLst/>
            <a:rect l="l" t="t" r="r" b="b"/>
            <a:pathLst>
              <a:path w="2984500" h="2425700">
                <a:moveTo>
                  <a:pt x="1492250" y="0"/>
                </a:moveTo>
                <a:cubicBezTo>
                  <a:pt x="2316397" y="0"/>
                  <a:pt x="2984500" y="668103"/>
                  <a:pt x="2984500" y="1492250"/>
                </a:cubicBezTo>
                <a:cubicBezTo>
                  <a:pt x="2984500" y="1845748"/>
                  <a:pt x="2861585" y="2170537"/>
                  <a:pt x="2655528" y="2425700"/>
                </a:cubicBezTo>
                <a:lnTo>
                  <a:pt x="328973" y="2425700"/>
                </a:lnTo>
                <a:cubicBezTo>
                  <a:pt x="122916" y="2170537"/>
                  <a:pt x="0" y="1845748"/>
                  <a:pt x="0" y="1492250"/>
                </a:cubicBezTo>
                <a:cubicBezTo>
                  <a:pt x="0" y="668103"/>
                  <a:pt x="668103" y="0"/>
                  <a:pt x="1492250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54" name="直線コネクタ 53"/>
          <p:cNvCxnSpPr/>
          <p:nvPr userDrawn="1"/>
        </p:nvCxnSpPr>
        <p:spPr>
          <a:xfrm>
            <a:off x="13734116" y="8242091"/>
            <a:ext cx="360000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25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/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  <p:bldP spid="35" grpId="0" animBg="1"/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/>
      <p:bldP spid="39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3" grpId="0" animBg="1"/>
      <p:bldP spid="4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/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/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23837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892777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5066860" y="24903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5235800" y="26592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409883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9578823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3752906" y="2452210"/>
            <a:ext cx="3771573" cy="3771900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13921846" y="2621165"/>
            <a:ext cx="3433693" cy="3433990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74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02876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447980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3791003" y="6483905"/>
            <a:ext cx="3885863" cy="69383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32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8574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502876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447980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791003" y="7042720"/>
            <a:ext cx="3925243" cy="1872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59042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6" name="直線コネクタ 5"/>
          <p:cNvCxnSpPr/>
          <p:nvPr userDrawn="1"/>
        </p:nvCxnSpPr>
        <p:spPr>
          <a:xfrm flipH="1">
            <a:off x="870142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1319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782598" y="2315840"/>
            <a:ext cx="3187700" cy="3187700"/>
          </a:xfrm>
          <a:prstGeom prst="ellips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870884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725007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6636107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727284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7548563" y="2315840"/>
            <a:ext cx="3187700" cy="31877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7636849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472466" y="6697585"/>
            <a:ext cx="4854903" cy="2091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24" name="直線コネクタ 23"/>
          <p:cNvCxnSpPr/>
          <p:nvPr userDrawn="1"/>
        </p:nvCxnSpPr>
        <p:spPr>
          <a:xfrm flipH="1">
            <a:off x="12383566" y="5863580"/>
            <a:ext cx="5032704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2474743" y="6043600"/>
            <a:ext cx="4850349" cy="72008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3296022" y="2315840"/>
            <a:ext cx="3187700" cy="3187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384308" y="3459640"/>
            <a:ext cx="3011127" cy="90010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涙形 27"/>
          <p:cNvSpPr/>
          <p:nvPr userDrawn="1"/>
        </p:nvSpPr>
        <p:spPr>
          <a:xfrm rot="5400000">
            <a:off x="1447350" y="2171533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 userDrawn="1"/>
        </p:nvSpPr>
        <p:spPr>
          <a:xfrm>
            <a:off x="1665641" y="2315840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0" name="涙形 29"/>
          <p:cNvSpPr/>
          <p:nvPr userDrawn="1"/>
        </p:nvSpPr>
        <p:spPr>
          <a:xfrm rot="5400000">
            <a:off x="7214211" y="217153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 userDrawn="1"/>
        </p:nvSpPr>
        <p:spPr>
          <a:xfrm>
            <a:off x="7432502" y="231583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32" name="涙形 31"/>
          <p:cNvSpPr/>
          <p:nvPr userDrawn="1"/>
        </p:nvSpPr>
        <p:spPr>
          <a:xfrm rot="5400000">
            <a:off x="13006902" y="2198824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/>
          <p:cNvSpPr txBox="1"/>
          <p:nvPr userDrawn="1"/>
        </p:nvSpPr>
        <p:spPr>
          <a:xfrm>
            <a:off x="13225193" y="234313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6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50"/>
                            </p:stCondLst>
                            <p:childTnLst>
                              <p:par>
                                <p:cTn id="4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75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角形 6"/>
          <p:cNvSpPr/>
          <p:nvPr userDrawn="1"/>
        </p:nvSpPr>
        <p:spPr>
          <a:xfrm rot="5400000">
            <a:off x="7899295" y="2331670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195426" y="3208286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六角形 7"/>
          <p:cNvSpPr/>
          <p:nvPr userDrawn="1"/>
        </p:nvSpPr>
        <p:spPr>
          <a:xfrm rot="5400000">
            <a:off x="9092208" y="574906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388339" y="662567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六角形 9"/>
          <p:cNvSpPr/>
          <p:nvPr userDrawn="1"/>
        </p:nvSpPr>
        <p:spPr>
          <a:xfrm rot="5400000">
            <a:off x="5492833" y="5028981"/>
            <a:ext cx="3603388" cy="3106369"/>
          </a:xfrm>
          <a:prstGeom prst="hexagon">
            <a:avLst>
              <a:gd name="adj" fmla="val 29917"/>
              <a:gd name="vf" fmla="val 115470"/>
            </a:avLst>
          </a:prstGeom>
          <a:solidFill>
            <a:schemeClr val="accent1">
              <a:lumMod val="5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88964" y="5905597"/>
            <a:ext cx="3011127" cy="136882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411974" y="264947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26086" y="329916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2582103" y="6088602"/>
            <a:ext cx="5247068" cy="72008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2596215" y="6738292"/>
            <a:ext cx="5206468" cy="170932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371636" y="5282921"/>
            <a:ext cx="5247068" cy="720080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385748" y="5932611"/>
            <a:ext cx="5206468" cy="170932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8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361950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381071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536433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6014020"/>
            <a:ext cx="4064060" cy="301568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922433" y="1784920"/>
            <a:ext cx="14439960" cy="139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86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角丸四角形 4"/>
          <p:cNvSpPr/>
          <p:nvPr userDrawn="1"/>
        </p:nvSpPr>
        <p:spPr>
          <a:xfrm>
            <a:off x="939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/>
          <p:cNvSpPr/>
          <p:nvPr userDrawn="1"/>
        </p:nvSpPr>
        <p:spPr>
          <a:xfrm>
            <a:off x="5194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角丸四角形 6"/>
          <p:cNvSpPr/>
          <p:nvPr userDrawn="1"/>
        </p:nvSpPr>
        <p:spPr>
          <a:xfrm>
            <a:off x="94488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 userDrawn="1"/>
        </p:nvSpPr>
        <p:spPr>
          <a:xfrm>
            <a:off x="13703300" y="487347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108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6363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106179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4872418" y="506468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58927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4393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9149859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13395324" y="6618300"/>
            <a:ext cx="4095751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3040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4904393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9149859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395324" y="7267990"/>
            <a:ext cx="4064060" cy="187478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角丸四角形 22"/>
          <p:cNvSpPr/>
          <p:nvPr userDrawn="1"/>
        </p:nvSpPr>
        <p:spPr>
          <a:xfrm>
            <a:off x="7402513" y="1993150"/>
            <a:ext cx="3479800" cy="1524000"/>
          </a:xfrm>
          <a:prstGeom prst="roundRect">
            <a:avLst>
              <a:gd name="adj" fmla="val 10000"/>
            </a:avLst>
          </a:prstGeom>
          <a:solidFill>
            <a:schemeClr val="accent1">
              <a:lumMod val="7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8571631" y="2184368"/>
            <a:ext cx="1141564" cy="11415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cxnSp>
        <p:nvCxnSpPr>
          <p:cNvPr id="25" name="直線コネクタ 24"/>
          <p:cNvCxnSpPr>
            <a:stCxn id="23" idx="2"/>
            <a:endCxn id="5" idx="0"/>
          </p:cNvCxnSpPr>
          <p:nvPr userDrawn="1"/>
        </p:nvCxnSpPr>
        <p:spPr>
          <a:xfrm flipH="1">
            <a:off x="2679700" y="3517150"/>
            <a:ext cx="64627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>
            <a:stCxn id="23" idx="2"/>
            <a:endCxn id="6" idx="0"/>
          </p:cNvCxnSpPr>
          <p:nvPr userDrawn="1"/>
        </p:nvCxnSpPr>
        <p:spPr>
          <a:xfrm flipH="1">
            <a:off x="6934200" y="3517150"/>
            <a:ext cx="2208213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7" idx="0"/>
            <a:endCxn id="23" idx="2"/>
          </p:cNvCxnSpPr>
          <p:nvPr userDrawn="1"/>
        </p:nvCxnSpPr>
        <p:spPr>
          <a:xfrm flipH="1" flipV="1">
            <a:off x="9142413" y="3517150"/>
            <a:ext cx="20462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>
            <a:stCxn id="8" idx="0"/>
            <a:endCxn id="23" idx="2"/>
          </p:cNvCxnSpPr>
          <p:nvPr userDrawn="1"/>
        </p:nvCxnSpPr>
        <p:spPr>
          <a:xfrm flipH="1" flipV="1">
            <a:off x="9142413" y="3517150"/>
            <a:ext cx="6300787" cy="1356320"/>
          </a:xfrm>
          <a:prstGeom prst="line">
            <a:avLst/>
          </a:prstGeom>
          <a:ln w="28575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24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6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4045352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46748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889624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311758" y="1993150"/>
            <a:ext cx="3344415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33" hasCustomPrompt="1"/>
          </p:nvPr>
        </p:nvSpPr>
        <p:spPr>
          <a:xfrm>
            <a:off x="1408776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14"/>
          <p:cNvSpPr>
            <a:spLocks noGrp="1"/>
          </p:cNvSpPr>
          <p:nvPr>
            <p:ph type="pic" sz="quarter" idx="34" hasCustomPrompt="1"/>
          </p:nvPr>
        </p:nvSpPr>
        <p:spPr>
          <a:xfrm>
            <a:off x="4830912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7" name="図プレースホルダー 14"/>
          <p:cNvSpPr>
            <a:spLocks noGrp="1"/>
          </p:cNvSpPr>
          <p:nvPr>
            <p:ph type="pic" sz="quarter" idx="35" hasCustomPrompt="1"/>
          </p:nvPr>
        </p:nvSpPr>
        <p:spPr>
          <a:xfrm>
            <a:off x="825304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8" name="図プレースホルダー 14"/>
          <p:cNvSpPr>
            <a:spLocks noGrp="1"/>
          </p:cNvSpPr>
          <p:nvPr>
            <p:ph type="pic" sz="quarter" idx="36" hasCustomPrompt="1"/>
          </p:nvPr>
        </p:nvSpPr>
        <p:spPr>
          <a:xfrm>
            <a:off x="11675184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37" hasCustomPrompt="1"/>
          </p:nvPr>
        </p:nvSpPr>
        <p:spPr>
          <a:xfrm>
            <a:off x="15097318" y="7213730"/>
            <a:ext cx="2558855" cy="542788"/>
          </a:xfrm>
          <a:custGeom>
            <a:avLst/>
            <a:gdLst/>
            <a:ahLst/>
            <a:cxnLst/>
            <a:rect l="l" t="t" r="r" b="b"/>
            <a:pathLst>
              <a:path w="1710190" h="362768">
                <a:moveTo>
                  <a:pt x="1710190" y="0"/>
                </a:moveTo>
                <a:lnTo>
                  <a:pt x="1710190" y="362768"/>
                </a:lnTo>
                <a:lnTo>
                  <a:pt x="0" y="36276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764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 animBg="1"/>
      <p:bldP spid="11" grpId="0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二等辺三角形 25"/>
          <p:cNvSpPr/>
          <p:nvPr userDrawn="1"/>
        </p:nvSpPr>
        <p:spPr>
          <a:xfrm>
            <a:off x="1456190" y="2173170"/>
            <a:ext cx="7883076" cy="6795755"/>
          </a:xfrm>
          <a:custGeom>
            <a:avLst/>
            <a:gdLst/>
            <a:ahLst/>
            <a:cxnLst/>
            <a:rect l="l" t="t" r="r" b="b"/>
            <a:pathLst>
              <a:path w="7883076" h="6795755">
                <a:moveTo>
                  <a:pt x="1" y="6795754"/>
                </a:moveTo>
                <a:lnTo>
                  <a:pt x="7883075" y="6795754"/>
                </a:lnTo>
                <a:lnTo>
                  <a:pt x="7883076" y="6795755"/>
                </a:lnTo>
                <a:lnTo>
                  <a:pt x="0" y="6795755"/>
                </a:lnTo>
                <a:close/>
                <a:moveTo>
                  <a:pt x="978756" y="5108245"/>
                </a:moveTo>
                <a:lnTo>
                  <a:pt x="6904320" y="5108245"/>
                </a:lnTo>
                <a:lnTo>
                  <a:pt x="7856558" y="6750035"/>
                </a:lnTo>
                <a:lnTo>
                  <a:pt x="26518" y="6750035"/>
                </a:lnTo>
                <a:close/>
                <a:moveTo>
                  <a:pt x="1957511" y="3420736"/>
                </a:moveTo>
                <a:lnTo>
                  <a:pt x="5925565" y="3420736"/>
                </a:lnTo>
                <a:lnTo>
                  <a:pt x="6877803" y="5062526"/>
                </a:lnTo>
                <a:lnTo>
                  <a:pt x="1005273" y="5062526"/>
                </a:lnTo>
                <a:close/>
                <a:moveTo>
                  <a:pt x="2936267" y="1733227"/>
                </a:moveTo>
                <a:lnTo>
                  <a:pt x="4946810" y="1733227"/>
                </a:lnTo>
                <a:lnTo>
                  <a:pt x="5899048" y="3375017"/>
                </a:lnTo>
                <a:lnTo>
                  <a:pt x="1984028" y="3375017"/>
                </a:lnTo>
                <a:close/>
                <a:moveTo>
                  <a:pt x="3941538" y="0"/>
                </a:moveTo>
                <a:lnTo>
                  <a:pt x="4920293" y="1687508"/>
                </a:lnTo>
                <a:lnTo>
                  <a:pt x="2962784" y="1687508"/>
                </a:ln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flipH="1">
            <a:off x="5397728" y="2173170"/>
            <a:ext cx="7869667" cy="1684455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6398666" y="3905251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 flipH="1">
            <a:off x="7381102" y="55964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 userDrawn="1"/>
        </p:nvSpPr>
        <p:spPr>
          <a:xfrm flipH="1">
            <a:off x="8359002" y="7285547"/>
            <a:ext cx="7869667" cy="1636830"/>
          </a:xfrm>
          <a:prstGeom prst="parallelogram">
            <a:avLst>
              <a:gd name="adj" fmla="val 58019"/>
            </a:avLst>
          </a:prstGeom>
          <a:solidFill>
            <a:schemeClr val="bg1">
              <a:lumMod val="95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140428" y="4787166"/>
            <a:ext cx="25146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4730978" y="3103730"/>
            <a:ext cx="133350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3012463" y="64656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3012463" y="8201562"/>
            <a:ext cx="4770530" cy="72008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577921" y="230818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7523026" y="4018375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548127" y="5683560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9458241" y="7383882"/>
            <a:ext cx="5535615" cy="14401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3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6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1" y="4028745"/>
            <a:ext cx="10943406" cy="76508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平行四辺形 5"/>
          <p:cNvSpPr/>
          <p:nvPr userDrawn="1"/>
        </p:nvSpPr>
        <p:spPr>
          <a:xfrm rot="9000000">
            <a:off x="6914248" y="5105537"/>
            <a:ext cx="4505265" cy="675997"/>
          </a:xfrm>
          <a:prstGeom prst="parallelogram">
            <a:avLst>
              <a:gd name="adj" fmla="val 58044"/>
            </a:avLst>
          </a:prstGeom>
          <a:solidFill>
            <a:schemeClr val="bg1">
              <a:lumMod val="7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7383248" y="6083608"/>
            <a:ext cx="10903165" cy="781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862287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9559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6956831" y="3974098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8558142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1605414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4652686" y="6049720"/>
            <a:ext cx="2771440" cy="84897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altLang="ja-JP" dirty="0"/>
          </a:p>
        </p:txBody>
      </p:sp>
      <p:grpSp>
        <p:nvGrpSpPr>
          <p:cNvPr id="16" name="グループ化 15"/>
          <p:cNvGrpSpPr/>
          <p:nvPr userDrawn="1"/>
        </p:nvGrpSpPr>
        <p:grpSpPr>
          <a:xfrm>
            <a:off x="817281" y="226318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7290" y="235319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3895006" y="225725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9" name="正方形/長方形 18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二等辺三角形 19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3985015" y="234726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972731" y="226666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二等辺三角形 23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062740" y="2356679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 rot="10800000">
            <a:off x="8523371" y="6943700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" name="正方形/長方形 26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二等辺三角形 27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613380" y="7258735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30" name="グループ化 29"/>
          <p:cNvGrpSpPr/>
          <p:nvPr userDrawn="1"/>
        </p:nvGrpSpPr>
        <p:grpSpPr>
          <a:xfrm rot="10800000">
            <a:off x="11601096" y="6937775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1" name="正方形/長方形 30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二等辺三角形 31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3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691105" y="7252810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34" name="グループ化 33"/>
          <p:cNvGrpSpPr/>
          <p:nvPr userDrawn="1"/>
        </p:nvGrpSpPr>
        <p:grpSpPr>
          <a:xfrm rot="10800000">
            <a:off x="14678821" y="6947189"/>
            <a:ext cx="2925325" cy="1706701"/>
            <a:chOff x="817281" y="2038155"/>
            <a:chExt cx="2925325" cy="170670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817281" y="2038155"/>
              <a:ext cx="2925325" cy="1485165"/>
            </a:xfrm>
            <a:prstGeom prst="rect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二等辺三角形 35"/>
            <p:cNvSpPr/>
            <p:nvPr userDrawn="1"/>
          </p:nvSpPr>
          <p:spPr>
            <a:xfrm rot="10800000">
              <a:off x="2022961" y="3301784"/>
              <a:ext cx="513963" cy="443072"/>
            </a:xfrm>
            <a:prstGeom prst="triangle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68830" y="7262224"/>
            <a:ext cx="2700301" cy="126014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743139" y="5844138"/>
            <a:ext cx="6229592" cy="2809752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1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23214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2955019" y="8023820"/>
            <a:ext cx="12376375" cy="130514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図プレースホルダー 5"/>
          <p:cNvSpPr>
            <a:spLocks noGrp="1"/>
          </p:cNvSpPr>
          <p:nvPr>
            <p:ph type="pic" sz="quarter" idx="33" hasCustomPrompt="1"/>
          </p:nvPr>
        </p:nvSpPr>
        <p:spPr>
          <a:xfrm>
            <a:off x="4894526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34" hasCustomPrompt="1"/>
          </p:nvPr>
        </p:nvSpPr>
        <p:spPr>
          <a:xfrm>
            <a:off x="9165838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2" name="図プレースホルダー 5"/>
          <p:cNvSpPr>
            <a:spLocks noGrp="1"/>
          </p:cNvSpPr>
          <p:nvPr>
            <p:ph type="pic" sz="quarter" idx="35" hasCustomPrompt="1"/>
          </p:nvPr>
        </p:nvSpPr>
        <p:spPr>
          <a:xfrm>
            <a:off x="13437151" y="1993150"/>
            <a:ext cx="4212000" cy="576064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23214" y="6403641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23214" y="5818575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4894526" y="640364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4894526" y="581857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9165838" y="6404080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9165838" y="5819014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437151" y="6404079"/>
            <a:ext cx="4212000" cy="1349710"/>
          </a:xfrm>
          <a:solidFill>
            <a:schemeClr val="tx2">
              <a:alpha val="65000"/>
            </a:schemeClr>
          </a:solidFill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3437151" y="5819013"/>
            <a:ext cx="4212000" cy="584625"/>
          </a:xfrm>
          <a:solidFill>
            <a:schemeClr val="accent1">
              <a:alpha val="65000"/>
            </a:schemeClr>
          </a:solidFill>
        </p:spPr>
        <p:txBody>
          <a:bodyPr anchor="ctr">
            <a:noAutofit/>
          </a:bodyPr>
          <a:lstStyle>
            <a:lvl1pPr>
              <a:spcBef>
                <a:spcPts val="0"/>
              </a:spcBef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181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  <p:bldP spid="21" grpId="0"/>
      <p:bldP spid="22" grpId="0"/>
      <p:bldP spid="12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72276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 smtClean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2707556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907291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7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6262886" y="2579009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3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660883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8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946248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4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674934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9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960299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008485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10444030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0448351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0" name="円/楕円 29"/>
          <p:cNvSpPr/>
          <p:nvPr userDrawn="1"/>
        </p:nvSpPr>
        <p:spPr>
          <a:xfrm>
            <a:off x="6543924" y="6528729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6844401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6543924" y="3163280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478952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81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2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10" grpId="0"/>
      <p:bldP spid="28" grpId="0" animBg="1"/>
      <p:bldP spid="29" grpId="0"/>
      <p:bldP spid="30" grpId="0" animBg="1"/>
      <p:bldP spid="31" grpId="0"/>
      <p:bldP spid="32" grpId="0" animBg="1"/>
      <p:bldP spid="3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図プレースホルダー 46"/>
          <p:cNvSpPr>
            <a:spLocks noGrp="1"/>
          </p:cNvSpPr>
          <p:nvPr>
            <p:ph type="pic" sz="quarter" idx="42" hasCustomPrompt="1"/>
          </p:nvPr>
        </p:nvSpPr>
        <p:spPr>
          <a:xfrm>
            <a:off x="6857758" y="5484220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2151584" y="0"/>
                </a:moveTo>
                <a:lnTo>
                  <a:pt x="2153093" y="0"/>
                </a:lnTo>
                <a:lnTo>
                  <a:pt x="2153093" y="2160637"/>
                </a:lnTo>
                <a:cubicBezTo>
                  <a:pt x="2152590" y="2160713"/>
                  <a:pt x="2152087" y="2160713"/>
                  <a:pt x="2151584" y="2160713"/>
                </a:cubicBezTo>
                <a:cubicBezTo>
                  <a:pt x="963297" y="2160713"/>
                  <a:pt x="0" y="1197416"/>
                  <a:pt x="0" y="9129"/>
                </a:cubicBezTo>
                <a:lnTo>
                  <a:pt x="2151584" y="912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5" name="図プレースホルダー 44"/>
          <p:cNvSpPr>
            <a:spLocks noGrp="1"/>
          </p:cNvSpPr>
          <p:nvPr>
            <p:ph type="pic" sz="quarter" idx="41" hasCustomPrompt="1"/>
          </p:nvPr>
        </p:nvSpPr>
        <p:spPr>
          <a:xfrm>
            <a:off x="9161994" y="5484548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0" y="0"/>
                </a:moveTo>
                <a:lnTo>
                  <a:pt x="2160637" y="0"/>
                </a:lnTo>
                <a:cubicBezTo>
                  <a:pt x="2160713" y="503"/>
                  <a:pt x="2160713" y="1006"/>
                  <a:pt x="2160713" y="1509"/>
                </a:cubicBezTo>
                <a:cubicBezTo>
                  <a:pt x="2160713" y="1189796"/>
                  <a:pt x="1197416" y="2153093"/>
                  <a:pt x="9129" y="2153093"/>
                </a:cubicBezTo>
                <a:lnTo>
                  <a:pt x="9129" y="1509"/>
                </a:lnTo>
                <a:lnTo>
                  <a:pt x="0" y="1509"/>
                </a:ln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3" name="図プレースホルダー 42"/>
          <p:cNvSpPr>
            <a:spLocks noGrp="1"/>
          </p:cNvSpPr>
          <p:nvPr>
            <p:ph type="pic" sz="quarter" idx="40" hasCustomPrompt="1"/>
          </p:nvPr>
        </p:nvSpPr>
        <p:spPr>
          <a:xfrm>
            <a:off x="9162322" y="3181184"/>
            <a:ext cx="2245748" cy="2253696"/>
          </a:xfrm>
          <a:custGeom>
            <a:avLst/>
            <a:gdLst/>
            <a:ahLst/>
            <a:cxnLst/>
            <a:rect l="l" t="t" r="r" b="b"/>
            <a:pathLst>
              <a:path w="2153093" h="2160713">
                <a:moveTo>
                  <a:pt x="1509" y="0"/>
                </a:moveTo>
                <a:cubicBezTo>
                  <a:pt x="1189796" y="0"/>
                  <a:pt x="2153093" y="963297"/>
                  <a:pt x="2153093" y="2151584"/>
                </a:cubicBezTo>
                <a:lnTo>
                  <a:pt x="1509" y="2151584"/>
                </a:lnTo>
                <a:lnTo>
                  <a:pt x="1509" y="2160713"/>
                </a:lnTo>
                <a:lnTo>
                  <a:pt x="0" y="2160713"/>
                </a:lnTo>
                <a:lnTo>
                  <a:pt x="0" y="76"/>
                </a:lnTo>
                <a:cubicBezTo>
                  <a:pt x="503" y="0"/>
                  <a:pt x="1006" y="0"/>
                  <a:pt x="1509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1" name="図プレースホルダー 40"/>
          <p:cNvSpPr>
            <a:spLocks noGrp="1"/>
          </p:cNvSpPr>
          <p:nvPr>
            <p:ph type="pic" sz="quarter" idx="39" hasCustomPrompt="1"/>
          </p:nvPr>
        </p:nvSpPr>
        <p:spPr>
          <a:xfrm>
            <a:off x="6858001" y="3189132"/>
            <a:ext cx="2253696" cy="2245748"/>
          </a:xfrm>
          <a:custGeom>
            <a:avLst/>
            <a:gdLst/>
            <a:ahLst/>
            <a:cxnLst/>
            <a:rect l="l" t="t" r="r" b="b"/>
            <a:pathLst>
              <a:path w="2160713" h="2153093">
                <a:moveTo>
                  <a:pt x="2151584" y="0"/>
                </a:moveTo>
                <a:lnTo>
                  <a:pt x="2151584" y="2151584"/>
                </a:lnTo>
                <a:lnTo>
                  <a:pt x="2160713" y="2151584"/>
                </a:lnTo>
                <a:lnTo>
                  <a:pt x="2160713" y="2153093"/>
                </a:lnTo>
                <a:lnTo>
                  <a:pt x="76" y="2153093"/>
                </a:lnTo>
                <a:cubicBezTo>
                  <a:pt x="0" y="2152590"/>
                  <a:pt x="0" y="2152087"/>
                  <a:pt x="0" y="2151584"/>
                </a:cubicBezTo>
                <a:cubicBezTo>
                  <a:pt x="0" y="963297"/>
                  <a:pt x="963297" y="0"/>
                  <a:pt x="2151584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ドーナツ 4"/>
          <p:cNvSpPr/>
          <p:nvPr userDrawn="1"/>
        </p:nvSpPr>
        <p:spPr>
          <a:xfrm>
            <a:off x="6263526" y="2579009"/>
            <a:ext cx="5760000" cy="5760000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アーチ 6"/>
          <p:cNvSpPr/>
          <p:nvPr userDrawn="1"/>
        </p:nvSpPr>
        <p:spPr>
          <a:xfrm>
            <a:off x="9178776" y="257900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アーチ 6"/>
          <p:cNvSpPr/>
          <p:nvPr userDrawn="1"/>
        </p:nvSpPr>
        <p:spPr>
          <a:xfrm rot="5400000">
            <a:off x="9021655" y="5346420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アーチ 6"/>
          <p:cNvSpPr/>
          <p:nvPr userDrawn="1"/>
        </p:nvSpPr>
        <p:spPr>
          <a:xfrm rot="10800000">
            <a:off x="6254245" y="5189298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アーチ 6"/>
          <p:cNvSpPr/>
          <p:nvPr userDrawn="1"/>
        </p:nvSpPr>
        <p:spPr>
          <a:xfrm rot="16200000">
            <a:off x="6411365" y="2421095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381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397742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384854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683107"/>
            <a:ext cx="5490610" cy="192577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5670219"/>
            <a:ext cx="5490610" cy="1111017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411793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398905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6697158"/>
            <a:ext cx="5490610" cy="1925777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5684270"/>
            <a:ext cx="5490610" cy="1111017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8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5" grpId="0"/>
      <p:bldP spid="43" grpId="0"/>
      <p:bldP spid="41" grpId="0"/>
      <p:bldP spid="5" grpId="0" animBg="1"/>
      <p:bldP spid="6" grpId="0" animBg="1"/>
      <p:bldP spid="7" grpId="0" animBg="1"/>
      <p:bldP spid="8" grpId="0" animBg="1"/>
      <p:bldP spid="9" grpId="0" animBg="1"/>
      <p:bldP spid="1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山形 4"/>
          <p:cNvSpPr/>
          <p:nvPr userDrawn="1"/>
        </p:nvSpPr>
        <p:spPr>
          <a:xfrm>
            <a:off x="6604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山形 5"/>
          <p:cNvSpPr/>
          <p:nvPr userDrawn="1"/>
        </p:nvSpPr>
        <p:spPr>
          <a:xfrm>
            <a:off x="403542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山形 6"/>
          <p:cNvSpPr/>
          <p:nvPr userDrawn="1"/>
        </p:nvSpPr>
        <p:spPr>
          <a:xfrm>
            <a:off x="741045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山形 7"/>
          <p:cNvSpPr/>
          <p:nvPr userDrawn="1"/>
        </p:nvSpPr>
        <p:spPr>
          <a:xfrm>
            <a:off x="10785475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山形 8"/>
          <p:cNvSpPr/>
          <p:nvPr userDrawn="1"/>
        </p:nvSpPr>
        <p:spPr>
          <a:xfrm>
            <a:off x="14160500" y="4386533"/>
            <a:ext cx="3530600" cy="469900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17506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20996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5092756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441788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467338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44" hasCustomPrompt="1"/>
          </p:nvPr>
        </p:nvSpPr>
        <p:spPr>
          <a:xfrm>
            <a:off x="8816370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11875700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45" hasCustomPrompt="1"/>
          </p:nvPr>
        </p:nvSpPr>
        <p:spPr>
          <a:xfrm>
            <a:off x="12224732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円/楕円 17"/>
          <p:cNvSpPr/>
          <p:nvPr userDrawn="1"/>
        </p:nvSpPr>
        <p:spPr>
          <a:xfrm>
            <a:off x="15250725" y="3946408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5599757" y="4262080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147651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52302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10853396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4305620" y="2360141"/>
            <a:ext cx="3240360" cy="153133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172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419265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756803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0943406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4318781" y="5386080"/>
            <a:ext cx="3218144" cy="290776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-794" y="1903140"/>
            <a:ext cx="18286413" cy="4545506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9142413" y="1903413"/>
            <a:ext cx="9144000" cy="4545012"/>
          </a:xfrm>
          <a:solidFill>
            <a:schemeClr val="tx2">
              <a:alpha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3157541" y="7568135"/>
            <a:ext cx="11926325" cy="162581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157541" y="6898695"/>
            <a:ext cx="11926325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323226" y="2083160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14" name="テキスト プレースホルダー 9"/>
          <p:cNvSpPr>
            <a:spLocks noGrp="1"/>
          </p:cNvSpPr>
          <p:nvPr>
            <p:ph type="body" sz="quarter" idx="19" hasCustomPrompt="1"/>
          </p:nvPr>
        </p:nvSpPr>
        <p:spPr>
          <a:xfrm>
            <a:off x="10268331" y="2199732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403346" y="2173170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9323226" y="3091713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17" name="テキスト プレースホルダー 9"/>
          <p:cNvSpPr>
            <a:spLocks noGrp="1"/>
          </p:cNvSpPr>
          <p:nvPr>
            <p:ph type="body" sz="quarter" idx="22" hasCustomPrompt="1"/>
          </p:nvPr>
        </p:nvSpPr>
        <p:spPr>
          <a:xfrm>
            <a:off x="10268331" y="3208285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403346" y="3181723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23226" y="410838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20" name="テキスト プレースホルダー 9"/>
          <p:cNvSpPr>
            <a:spLocks noGrp="1"/>
          </p:cNvSpPr>
          <p:nvPr>
            <p:ph type="body" sz="quarter" idx="25" hasCustomPrompt="1"/>
          </p:nvPr>
        </p:nvSpPr>
        <p:spPr>
          <a:xfrm>
            <a:off x="10268331" y="422495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403346" y="419839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323226" y="5098495"/>
            <a:ext cx="900100" cy="1102622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4400" spc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23" name="テキスト プレースホルダー 9"/>
          <p:cNvSpPr>
            <a:spLocks noGrp="1"/>
          </p:cNvSpPr>
          <p:nvPr>
            <p:ph type="body" sz="quarter" idx="28" hasCustomPrompt="1"/>
          </p:nvPr>
        </p:nvSpPr>
        <p:spPr>
          <a:xfrm>
            <a:off x="10268331" y="5215067"/>
            <a:ext cx="90010" cy="900100"/>
          </a:xfr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403346" y="5188505"/>
            <a:ext cx="7290810" cy="94510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88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>
        <p:tmplLst>
          <p:tmpl>
            <p:tnLst>
              <p:par>
                <p:cTn presetID="22" presetClass="entr" presetSubtype="2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7952769" y="2287309"/>
            <a:ext cx="3234708" cy="325986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" name="ドーナツ 4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台形 5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台形 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3" name="グループ化 1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1" name="台形 1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台形 1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17" name="台形 1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" name="台形 1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9" name="グループ化 1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0" name="台形 19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台形 20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23" name="台形 2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台形 2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7" name="グループ化 26"/>
          <p:cNvGrpSpPr/>
          <p:nvPr userDrawn="1"/>
        </p:nvGrpSpPr>
        <p:grpSpPr>
          <a:xfrm>
            <a:off x="10821438" y="4862070"/>
            <a:ext cx="1954027" cy="196922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8" name="ドーナツ 27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台形 28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台形 29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1" name="グループ化 30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41" name="台形 4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台形 4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2" name="グループ化 31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9" name="台形 3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台形 3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7" name="台形 3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" name="台形 3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4" name="グループ化 33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35" name="台形 3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台形 3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43" name="グループ化 42"/>
          <p:cNvGrpSpPr/>
          <p:nvPr userDrawn="1"/>
        </p:nvGrpSpPr>
        <p:grpSpPr>
          <a:xfrm>
            <a:off x="6720664" y="5228491"/>
            <a:ext cx="2475236" cy="2494489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4" name="ドーナツ 43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台形 44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台形 45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47" name="グループ化 46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7" name="台形 5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" name="台形 5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8" name="グループ化 47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5" name="台形 5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6" name="台形 5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49" name="グループ化 48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3" name="台形 5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4" name="台形 5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50" name="グループ化 49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51" name="台形 5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台形 5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59" name="グループ化 58"/>
          <p:cNvGrpSpPr/>
          <p:nvPr userDrawn="1"/>
        </p:nvGrpSpPr>
        <p:grpSpPr>
          <a:xfrm>
            <a:off x="4850094" y="3546320"/>
            <a:ext cx="2368323" cy="2386745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0" name="ドーナツ 59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台形 60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台形 61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3" name="グループ化 62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3" name="台形 7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" name="台形 7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71" name="台形 70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2" name="台形 71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5" name="グループ化 64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9" name="台形 6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0" name="台形 6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6" name="グループ化 65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67" name="台形 6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台形 6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75" name="グループ化 74"/>
          <p:cNvGrpSpPr/>
          <p:nvPr userDrawn="1"/>
        </p:nvGrpSpPr>
        <p:grpSpPr>
          <a:xfrm>
            <a:off x="3068709" y="4765313"/>
            <a:ext cx="2077973" cy="2094136"/>
            <a:chOff x="3775000" y="2576471"/>
            <a:chExt cx="5088444" cy="512802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6" name="ドーナツ 75"/>
            <p:cNvSpPr/>
            <p:nvPr userDrawn="1"/>
          </p:nvSpPr>
          <p:spPr>
            <a:xfrm>
              <a:off x="4282666" y="3118275"/>
              <a:ext cx="4050450" cy="4050450"/>
            </a:xfrm>
            <a:prstGeom prst="donut">
              <a:avLst>
                <a:gd name="adj" fmla="val 10789"/>
              </a:avLst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台形 76"/>
            <p:cNvSpPr/>
            <p:nvPr userDrawn="1"/>
          </p:nvSpPr>
          <p:spPr>
            <a:xfrm>
              <a:off x="5919624" y="2576471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台形 77"/>
            <p:cNvSpPr/>
            <p:nvPr userDrawn="1"/>
          </p:nvSpPr>
          <p:spPr>
            <a:xfrm rot="10800000">
              <a:off x="5919624" y="6764875"/>
              <a:ext cx="776534" cy="898904"/>
            </a:xfrm>
            <a:prstGeom prst="trapezoid">
              <a:avLst/>
            </a:prstGeom>
            <a:grpFill/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9" name="グループ化 78"/>
            <p:cNvGrpSpPr/>
            <p:nvPr userDrawn="1"/>
          </p:nvGrpSpPr>
          <p:grpSpPr>
            <a:xfrm rot="8683707">
              <a:off x="5919624" y="2599846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9" name="台形 88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台形 89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0" name="グループ化 79"/>
            <p:cNvGrpSpPr/>
            <p:nvPr userDrawn="1"/>
          </p:nvGrpSpPr>
          <p:grpSpPr>
            <a:xfrm rot="6486146">
              <a:off x="5930387" y="259811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7" name="台形 86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台形 87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1" name="グループ化 80"/>
            <p:cNvGrpSpPr/>
            <p:nvPr userDrawn="1"/>
          </p:nvGrpSpPr>
          <p:grpSpPr>
            <a:xfrm rot="4265237">
              <a:off x="5931523" y="25764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5" name="台形 84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台形 85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2" name="グループ化 81"/>
            <p:cNvGrpSpPr/>
            <p:nvPr userDrawn="1"/>
          </p:nvGrpSpPr>
          <p:grpSpPr>
            <a:xfrm rot="2213029">
              <a:off x="5911663" y="2617185"/>
              <a:ext cx="776534" cy="5087308"/>
              <a:chOff x="9953296" y="2728871"/>
              <a:chExt cx="776534" cy="5087308"/>
            </a:xfrm>
            <a:grpFill/>
          </p:grpSpPr>
          <p:sp>
            <p:nvSpPr>
              <p:cNvPr id="83" name="台形 82"/>
              <p:cNvSpPr/>
              <p:nvPr userDrawn="1"/>
            </p:nvSpPr>
            <p:spPr>
              <a:xfrm>
                <a:off x="9953296" y="2728871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台形 83"/>
              <p:cNvSpPr/>
              <p:nvPr userDrawn="1"/>
            </p:nvSpPr>
            <p:spPr>
              <a:xfrm rot="10800000">
                <a:off x="9953296" y="6917275"/>
                <a:ext cx="776534" cy="898904"/>
              </a:xfrm>
              <a:prstGeom prst="trapezoid">
                <a:avLst/>
              </a:prstGeom>
              <a:grpFill/>
              <a:ln w="98425" cmpd="thinThick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9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057972" y="7777592"/>
            <a:ext cx="4294891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1057972" y="7236332"/>
            <a:ext cx="4294891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5021" y="247340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4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5021" y="193214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3103646" y="5342450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3103646" y="4801190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67139" y="2506057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1667139" y="1964797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341327" y="7815212"/>
            <a:ext cx="4905545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9341327" y="7273952"/>
            <a:ext cx="4905545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8" name="グループ化 7"/>
          <p:cNvGrpSpPr/>
          <p:nvPr userDrawn="1"/>
        </p:nvGrpSpPr>
        <p:grpSpPr>
          <a:xfrm>
            <a:off x="5214551" y="2965622"/>
            <a:ext cx="894445" cy="1824663"/>
            <a:chOff x="5214551" y="2965622"/>
            <a:chExt cx="894445" cy="1824663"/>
          </a:xfrm>
        </p:grpSpPr>
        <p:sp>
          <p:nvSpPr>
            <p:cNvPr id="108" name="円/楕円 107"/>
            <p:cNvSpPr/>
            <p:nvPr userDrawn="1"/>
          </p:nvSpPr>
          <p:spPr>
            <a:xfrm>
              <a:off x="5948968" y="4630257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フリーフォーム 116"/>
            <p:cNvSpPr/>
            <p:nvPr userDrawn="1"/>
          </p:nvSpPr>
          <p:spPr>
            <a:xfrm>
              <a:off x="5214551" y="2965622"/>
              <a:ext cx="853068" cy="1729946"/>
            </a:xfrm>
            <a:custGeom>
              <a:avLst/>
              <a:gdLst>
                <a:gd name="connsiteX0" fmla="*/ 803190 w 853068"/>
                <a:gd name="connsiteY0" fmla="*/ 2384854 h 2384854"/>
                <a:gd name="connsiteX1" fmla="*/ 766119 w 853068"/>
                <a:gd name="connsiteY1" fmla="*/ 877329 h 2384854"/>
                <a:gd name="connsiteX2" fmla="*/ 0 w 853068"/>
                <a:gd name="connsiteY2" fmla="*/ 0 h 238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3068" h="2384854">
                  <a:moveTo>
                    <a:pt x="803190" y="2384854"/>
                  </a:moveTo>
                  <a:cubicBezTo>
                    <a:pt x="851587" y="1829829"/>
                    <a:pt x="899984" y="1274805"/>
                    <a:pt x="766119" y="877329"/>
                  </a:cubicBezTo>
                  <a:cubicBezTo>
                    <a:pt x="632254" y="479853"/>
                    <a:pt x="316127" y="239926"/>
                    <a:pt x="0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/>
          <p:cNvGrpSpPr/>
          <p:nvPr userDrawn="1"/>
        </p:nvGrpSpPr>
        <p:grpSpPr>
          <a:xfrm>
            <a:off x="9482906" y="2323070"/>
            <a:ext cx="2033591" cy="1655487"/>
            <a:chOff x="9482906" y="2323070"/>
            <a:chExt cx="2033591" cy="1655487"/>
          </a:xfrm>
        </p:grpSpPr>
        <p:sp>
          <p:nvSpPr>
            <p:cNvPr id="106" name="円/楕円 105"/>
            <p:cNvSpPr/>
            <p:nvPr userDrawn="1"/>
          </p:nvSpPr>
          <p:spPr>
            <a:xfrm>
              <a:off x="9482906" y="3818529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フリーフォーム 120"/>
            <p:cNvSpPr/>
            <p:nvPr userDrawn="1"/>
          </p:nvSpPr>
          <p:spPr>
            <a:xfrm>
              <a:off x="9564130" y="2323070"/>
              <a:ext cx="1952367" cy="1544595"/>
            </a:xfrm>
            <a:custGeom>
              <a:avLst/>
              <a:gdLst>
                <a:gd name="connsiteX0" fmla="*/ 0 w 1952367"/>
                <a:gd name="connsiteY0" fmla="*/ 1544595 h 1544595"/>
                <a:gd name="connsiteX1" fmla="*/ 642551 w 1952367"/>
                <a:gd name="connsiteY1" fmla="*/ 308919 h 1544595"/>
                <a:gd name="connsiteX2" fmla="*/ 1952367 w 1952367"/>
                <a:gd name="connsiteY2" fmla="*/ 0 h 1544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52367" h="1544595">
                  <a:moveTo>
                    <a:pt x="0" y="1544595"/>
                  </a:moveTo>
                  <a:cubicBezTo>
                    <a:pt x="158578" y="1055473"/>
                    <a:pt x="317157" y="566351"/>
                    <a:pt x="642551" y="308919"/>
                  </a:cubicBezTo>
                  <a:cubicBezTo>
                    <a:pt x="967945" y="51487"/>
                    <a:pt x="1460156" y="25743"/>
                    <a:pt x="1952367" y="0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" name="グループ化 6"/>
          <p:cNvGrpSpPr/>
          <p:nvPr userDrawn="1"/>
        </p:nvGrpSpPr>
        <p:grpSpPr>
          <a:xfrm>
            <a:off x="1977081" y="5726081"/>
            <a:ext cx="2206001" cy="1440838"/>
            <a:chOff x="1977081" y="5726081"/>
            <a:chExt cx="2206001" cy="1440838"/>
          </a:xfrm>
        </p:grpSpPr>
        <p:sp>
          <p:nvSpPr>
            <p:cNvPr id="103" name="円/楕円 102"/>
            <p:cNvSpPr/>
            <p:nvPr userDrawn="1"/>
          </p:nvSpPr>
          <p:spPr>
            <a:xfrm>
              <a:off x="4023054" y="5726081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フリーフォーム 121"/>
            <p:cNvSpPr/>
            <p:nvPr userDrawn="1"/>
          </p:nvSpPr>
          <p:spPr>
            <a:xfrm>
              <a:off x="1977081" y="5807676"/>
              <a:ext cx="2075935" cy="1359243"/>
            </a:xfrm>
            <a:custGeom>
              <a:avLst/>
              <a:gdLst>
                <a:gd name="connsiteX0" fmla="*/ 2075935 w 2075935"/>
                <a:gd name="connsiteY0" fmla="*/ 0 h 1359243"/>
                <a:gd name="connsiteX1" fmla="*/ 778476 w 2075935"/>
                <a:gd name="connsiteY1" fmla="*/ 358346 h 1359243"/>
                <a:gd name="connsiteX2" fmla="*/ 0 w 2075935"/>
                <a:gd name="connsiteY2" fmla="*/ 1359243 h 135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5935" h="1359243">
                  <a:moveTo>
                    <a:pt x="2075935" y="0"/>
                  </a:moveTo>
                  <a:cubicBezTo>
                    <a:pt x="1600200" y="65903"/>
                    <a:pt x="1124465" y="131806"/>
                    <a:pt x="778476" y="358346"/>
                  </a:cubicBezTo>
                  <a:cubicBezTo>
                    <a:pt x="432487" y="584886"/>
                    <a:pt x="216243" y="972064"/>
                    <a:pt x="0" y="1359243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/>
          <p:cNvGrpSpPr/>
          <p:nvPr userDrawn="1"/>
        </p:nvGrpSpPr>
        <p:grpSpPr>
          <a:xfrm>
            <a:off x="7872755" y="6385186"/>
            <a:ext cx="1431883" cy="1214219"/>
            <a:chOff x="7872755" y="6385186"/>
            <a:chExt cx="1431883" cy="1214219"/>
          </a:xfrm>
        </p:grpSpPr>
        <p:sp>
          <p:nvSpPr>
            <p:cNvPr id="105" name="円/楕円 104"/>
            <p:cNvSpPr/>
            <p:nvPr userDrawn="1"/>
          </p:nvSpPr>
          <p:spPr>
            <a:xfrm>
              <a:off x="7872755" y="6385186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フリーフォーム 123"/>
            <p:cNvSpPr/>
            <p:nvPr userDrawn="1"/>
          </p:nvSpPr>
          <p:spPr>
            <a:xfrm>
              <a:off x="7970108" y="6524368"/>
              <a:ext cx="1334530" cy="1075037"/>
            </a:xfrm>
            <a:custGeom>
              <a:avLst/>
              <a:gdLst>
                <a:gd name="connsiteX0" fmla="*/ 0 w 1334530"/>
                <a:gd name="connsiteY0" fmla="*/ 0 h 1075037"/>
                <a:gd name="connsiteX1" fmla="*/ 494270 w 1334530"/>
                <a:gd name="connsiteY1" fmla="*/ 790832 h 1075037"/>
                <a:gd name="connsiteX2" fmla="*/ 1334530 w 1334530"/>
                <a:gd name="connsiteY2" fmla="*/ 1075037 h 107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4530" h="1075037">
                  <a:moveTo>
                    <a:pt x="0" y="0"/>
                  </a:moveTo>
                  <a:cubicBezTo>
                    <a:pt x="135924" y="305829"/>
                    <a:pt x="271848" y="611659"/>
                    <a:pt x="494270" y="790832"/>
                  </a:cubicBezTo>
                  <a:cubicBezTo>
                    <a:pt x="716692" y="970005"/>
                    <a:pt x="1025611" y="1022521"/>
                    <a:pt x="1334530" y="1075037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/>
          <p:cNvGrpSpPr/>
          <p:nvPr userDrawn="1"/>
        </p:nvGrpSpPr>
        <p:grpSpPr>
          <a:xfrm>
            <a:off x="11714086" y="5075269"/>
            <a:ext cx="1322292" cy="852587"/>
            <a:chOff x="11714086" y="5075269"/>
            <a:chExt cx="1322292" cy="852587"/>
          </a:xfrm>
        </p:grpSpPr>
        <p:sp>
          <p:nvSpPr>
            <p:cNvPr id="107" name="円/楕円 106"/>
            <p:cNvSpPr/>
            <p:nvPr userDrawn="1"/>
          </p:nvSpPr>
          <p:spPr>
            <a:xfrm>
              <a:off x="11714086" y="5767828"/>
              <a:ext cx="160028" cy="160028"/>
            </a:xfrm>
            <a:prstGeom prst="ellipse">
              <a:avLst/>
            </a:prstGeom>
            <a:solidFill>
              <a:schemeClr val="accent1"/>
            </a:solidFill>
            <a:ln w="98425" cmpd="thinThick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フリーフォーム 124"/>
            <p:cNvSpPr/>
            <p:nvPr userDrawn="1"/>
          </p:nvSpPr>
          <p:spPr>
            <a:xfrm>
              <a:off x="11813059" y="5075269"/>
              <a:ext cx="1223319" cy="757120"/>
            </a:xfrm>
            <a:custGeom>
              <a:avLst/>
              <a:gdLst>
                <a:gd name="connsiteX0" fmla="*/ 0 w 1223319"/>
                <a:gd name="connsiteY0" fmla="*/ 757120 h 757120"/>
                <a:gd name="connsiteX1" fmla="*/ 593125 w 1223319"/>
                <a:gd name="connsiteY1" fmla="*/ 114569 h 757120"/>
                <a:gd name="connsiteX2" fmla="*/ 1223319 w 1223319"/>
                <a:gd name="connsiteY2" fmla="*/ 3358 h 75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3319" h="757120">
                  <a:moveTo>
                    <a:pt x="0" y="757120"/>
                  </a:moveTo>
                  <a:cubicBezTo>
                    <a:pt x="194619" y="498658"/>
                    <a:pt x="389239" y="240196"/>
                    <a:pt x="593125" y="114569"/>
                  </a:cubicBezTo>
                  <a:cubicBezTo>
                    <a:pt x="797011" y="-11058"/>
                    <a:pt x="1010165" y="-3850"/>
                    <a:pt x="1223319" y="3358"/>
                  </a:cubicBezTo>
                </a:path>
              </a:pathLst>
            </a:custGeom>
            <a:noFill/>
            <a:ln w="12700" cmpd="thinThick">
              <a:solidFill>
                <a:schemeClr val="accent1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87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1582365" y="1826282"/>
            <a:ext cx="4545506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582365" y="1817885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82364" y="6907531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82366" y="2591088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798874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2158915" y="4166263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798874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2158915" y="486072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798874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2158915" y="5536548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798874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2158915" y="621399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6869660" y="1830319"/>
            <a:ext cx="4545506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6869660" y="1821922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6869659" y="6911568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6869661" y="2595125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7086169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7446210" y="4170300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7086169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7446210" y="48647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7086169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7446210" y="5540585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7086169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7446210" y="621802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40" name="グループ化 39"/>
          <p:cNvGrpSpPr/>
          <p:nvPr userDrawn="1"/>
        </p:nvGrpSpPr>
        <p:grpSpPr>
          <a:xfrm>
            <a:off x="12158542" y="1812181"/>
            <a:ext cx="4545506" cy="5621309"/>
            <a:chOff x="1582365" y="2308464"/>
            <a:chExt cx="4545506" cy="5621309"/>
          </a:xfrm>
        </p:grpSpPr>
        <p:sp>
          <p:nvSpPr>
            <p:cNvPr id="41" name="角丸四角形 40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12158542" y="1803784"/>
            <a:ext cx="4545505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12158541" y="6893430"/>
            <a:ext cx="4545505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12158543" y="2576987"/>
            <a:ext cx="4545505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47" name="ホームベース 46"/>
          <p:cNvSpPr/>
          <p:nvPr userDrawn="1"/>
        </p:nvSpPr>
        <p:spPr>
          <a:xfrm>
            <a:off x="12375051" y="42646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12735092" y="4152162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ホームベース 48"/>
          <p:cNvSpPr/>
          <p:nvPr userDrawn="1"/>
        </p:nvSpPr>
        <p:spPr>
          <a:xfrm>
            <a:off x="12375051" y="49591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12735092" y="4846624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1" name="ホームベース 50"/>
          <p:cNvSpPr/>
          <p:nvPr userDrawn="1"/>
        </p:nvSpPr>
        <p:spPr>
          <a:xfrm>
            <a:off x="12375051" y="56349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2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12735092" y="5522447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ホームベース 52"/>
          <p:cNvSpPr/>
          <p:nvPr userDrawn="1"/>
        </p:nvSpPr>
        <p:spPr>
          <a:xfrm>
            <a:off x="12375051" y="63124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12735092" y="6199889"/>
            <a:ext cx="3780419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4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000"/>
                            </p:stCondLst>
                            <p:childTnLst>
                              <p:par>
                                <p:cTn id="14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>
        <p:tmplLst>
          <p:tmpl>
            <p:tnLst>
              <p:par>
                <p:cTn presetID="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n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3" name="グループ化 12"/>
          <p:cNvGrpSpPr/>
          <p:nvPr userDrawn="1"/>
        </p:nvGrpSpPr>
        <p:grpSpPr>
          <a:xfrm>
            <a:off x="817282" y="1826282"/>
            <a:ext cx="3780420" cy="5621309"/>
            <a:chOff x="1582365" y="2308464"/>
            <a:chExt cx="4545506" cy="5621309"/>
          </a:xfrm>
        </p:grpSpPr>
        <p:sp>
          <p:nvSpPr>
            <p:cNvPr id="5" name="角丸四角形 4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正方形/長方形 5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17282" y="1817885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17281" y="6907531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817283" y="2591088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17" name="ホームベース 16"/>
          <p:cNvSpPr/>
          <p:nvPr userDrawn="1"/>
        </p:nvSpPr>
        <p:spPr>
          <a:xfrm>
            <a:off x="1042305" y="4278776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357342" y="4166263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ホームベース 18"/>
          <p:cNvSpPr/>
          <p:nvPr userDrawn="1"/>
        </p:nvSpPr>
        <p:spPr>
          <a:xfrm>
            <a:off x="1033788" y="49732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357342" y="48607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ホームベース 20"/>
          <p:cNvSpPr/>
          <p:nvPr userDrawn="1"/>
        </p:nvSpPr>
        <p:spPr>
          <a:xfrm>
            <a:off x="1042305" y="5649061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357342" y="5536548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ホームベース 22"/>
          <p:cNvSpPr/>
          <p:nvPr userDrawn="1"/>
        </p:nvSpPr>
        <p:spPr>
          <a:xfrm>
            <a:off x="1042305" y="632650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357342" y="621399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5" name="グループ化 24"/>
          <p:cNvGrpSpPr/>
          <p:nvPr userDrawn="1"/>
        </p:nvGrpSpPr>
        <p:grpSpPr>
          <a:xfrm>
            <a:off x="5101276" y="1830319"/>
            <a:ext cx="3780420" cy="5621309"/>
            <a:chOff x="1582365" y="2308464"/>
            <a:chExt cx="4545506" cy="5621309"/>
          </a:xfrm>
        </p:grpSpPr>
        <p:sp>
          <p:nvSpPr>
            <p:cNvPr id="26" name="角丸四角形 25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5101276" y="1821922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5101275" y="6911568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5101277" y="2595125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32" name="ホームベース 31"/>
          <p:cNvSpPr/>
          <p:nvPr userDrawn="1"/>
        </p:nvSpPr>
        <p:spPr>
          <a:xfrm>
            <a:off x="5317782" y="428281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5641336" y="417030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5317782" y="49772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1336" y="48647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ホームベース 35"/>
          <p:cNvSpPr/>
          <p:nvPr userDrawn="1"/>
        </p:nvSpPr>
        <p:spPr>
          <a:xfrm>
            <a:off x="5317782" y="565309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5641336" y="554058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ホームベース 37"/>
          <p:cNvSpPr/>
          <p:nvPr userDrawn="1"/>
        </p:nvSpPr>
        <p:spPr>
          <a:xfrm>
            <a:off x="5317782" y="633054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5641336" y="621802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55" name="直線コネクタ 54"/>
          <p:cNvCxnSpPr/>
          <p:nvPr userDrawn="1"/>
        </p:nvCxnSpPr>
        <p:spPr>
          <a:xfrm flipH="1" flipV="1">
            <a:off x="3476491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72" name="グループ化 71"/>
          <p:cNvGrpSpPr/>
          <p:nvPr userDrawn="1"/>
        </p:nvGrpSpPr>
        <p:grpSpPr>
          <a:xfrm>
            <a:off x="9368232" y="1832544"/>
            <a:ext cx="3780420" cy="5621309"/>
            <a:chOff x="1582365" y="2308464"/>
            <a:chExt cx="4545506" cy="5621309"/>
          </a:xfrm>
        </p:grpSpPr>
        <p:sp>
          <p:nvSpPr>
            <p:cNvPr id="73" name="角丸四角形 72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正方形/長方形 73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6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9368232" y="1824147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9368231" y="6913793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9368233" y="2597350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79" name="ホームベース 78"/>
          <p:cNvSpPr/>
          <p:nvPr userDrawn="1"/>
        </p:nvSpPr>
        <p:spPr>
          <a:xfrm>
            <a:off x="9584738" y="4285038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9908292" y="4172525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1" name="ホームベース 80"/>
          <p:cNvSpPr/>
          <p:nvPr userDrawn="1"/>
        </p:nvSpPr>
        <p:spPr>
          <a:xfrm>
            <a:off x="9584738" y="497950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9908292" y="486698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3" name="ホームベース 82"/>
          <p:cNvSpPr/>
          <p:nvPr userDrawn="1"/>
        </p:nvSpPr>
        <p:spPr>
          <a:xfrm>
            <a:off x="9584738" y="5655323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9908292" y="5542810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5" name="ホームベース 84"/>
          <p:cNvSpPr/>
          <p:nvPr userDrawn="1"/>
        </p:nvSpPr>
        <p:spPr>
          <a:xfrm>
            <a:off x="9584738" y="633276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9908292" y="622025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87" name="グループ化 86"/>
          <p:cNvGrpSpPr/>
          <p:nvPr userDrawn="1"/>
        </p:nvGrpSpPr>
        <p:grpSpPr>
          <a:xfrm>
            <a:off x="13652226" y="1836581"/>
            <a:ext cx="3780420" cy="5621309"/>
            <a:chOff x="1582365" y="2308464"/>
            <a:chExt cx="4545506" cy="5621309"/>
          </a:xfrm>
        </p:grpSpPr>
        <p:sp>
          <p:nvSpPr>
            <p:cNvPr id="88" name="角丸四角形 87"/>
            <p:cNvSpPr/>
            <p:nvPr userDrawn="1"/>
          </p:nvSpPr>
          <p:spPr>
            <a:xfrm>
              <a:off x="1582366" y="2308464"/>
              <a:ext cx="4545505" cy="5621309"/>
            </a:xfrm>
            <a:prstGeom prst="roundRect">
              <a:avLst>
                <a:gd name="adj" fmla="val 2803"/>
              </a:avLst>
            </a:prstGeom>
            <a:solidFill>
              <a:schemeClr val="accent1">
                <a:lumMod val="75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正方形/長方形 88"/>
            <p:cNvSpPr/>
            <p:nvPr userDrawn="1"/>
          </p:nvSpPr>
          <p:spPr>
            <a:xfrm>
              <a:off x="1582366" y="3073270"/>
              <a:ext cx="4545505" cy="1440160"/>
            </a:xfrm>
            <a:prstGeom prst="rect">
              <a:avLst/>
            </a:prstGeom>
            <a:solidFill>
              <a:schemeClr val="accent1"/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正方形/長方形 89"/>
            <p:cNvSpPr/>
            <p:nvPr userDrawn="1"/>
          </p:nvSpPr>
          <p:spPr>
            <a:xfrm>
              <a:off x="1582365" y="4513430"/>
              <a:ext cx="4545505" cy="287628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mpd="thinThick">
              <a:noFill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91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3652226" y="1828184"/>
            <a:ext cx="378041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2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3652225" y="6917830"/>
            <a:ext cx="3780419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3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3652227" y="2601387"/>
            <a:ext cx="3780419" cy="14401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66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WORD</a:t>
            </a:r>
            <a:endParaRPr lang="en-US" dirty="0"/>
          </a:p>
        </p:txBody>
      </p:sp>
      <p:sp>
        <p:nvSpPr>
          <p:cNvPr id="94" name="ホームベース 93"/>
          <p:cNvSpPr/>
          <p:nvPr userDrawn="1"/>
        </p:nvSpPr>
        <p:spPr>
          <a:xfrm>
            <a:off x="13868732" y="4289075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5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4192286" y="4176562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6" name="ホームベース 95"/>
          <p:cNvSpPr/>
          <p:nvPr userDrawn="1"/>
        </p:nvSpPr>
        <p:spPr>
          <a:xfrm>
            <a:off x="13868732" y="4983537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7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4192286" y="4871024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8" name="ホームベース 97"/>
          <p:cNvSpPr/>
          <p:nvPr userDrawn="1"/>
        </p:nvSpPr>
        <p:spPr>
          <a:xfrm>
            <a:off x="13868732" y="5659360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4192286" y="5546847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0" name="ホームベース 99"/>
          <p:cNvSpPr/>
          <p:nvPr userDrawn="1"/>
        </p:nvSpPr>
        <p:spPr>
          <a:xfrm>
            <a:off x="13868732" y="6336802"/>
            <a:ext cx="405045" cy="315035"/>
          </a:xfrm>
          <a:prstGeom prst="homePlat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4192286" y="6224289"/>
            <a:ext cx="3051823" cy="5400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750"/>
                            </p:stCondLst>
                            <p:childTnLst>
                              <p:par>
                                <p:cTn id="153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/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animBg="1"/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animBg="1"/>
      <p:bldP spid="9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6" grpId="0" animBg="1"/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8" grpId="0" animBg="1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0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2668225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2668225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2668225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78730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453400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528069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011158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011158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78730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453400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528069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011158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805869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805046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453400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5280697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02351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822732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455168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5298383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04120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87887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989720" y="1890577"/>
            <a:ext cx="4042080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3100571" y="1890577"/>
            <a:ext cx="4042080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87887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87887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989720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989720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3100571" y="3009661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3100571" y="3756355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878871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9000490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3086627" y="2028221"/>
            <a:ext cx="4042080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878870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875528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9007908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9004566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3100571" y="304508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3097229" y="3774041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0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7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1048493"/>
          </a:xfrm>
          <a:prstGeom prst="round1Rect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912736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018081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1 つの角を丸めた四角形 7"/>
          <p:cNvSpPr/>
          <p:nvPr userDrawn="1"/>
        </p:nvSpPr>
        <p:spPr>
          <a:xfrm>
            <a:off x="14259561" y="1890577"/>
            <a:ext cx="2883089" cy="1048493"/>
          </a:xfrm>
          <a:prstGeom prst="round1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037960" y="3009661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37960" y="3756355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31639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4912736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912736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912736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912736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912736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912736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8018081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8018081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018081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018081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018081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018081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4259561" y="3009661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4259561" y="3756355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4259561" y="4503049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4259561" y="5249743"/>
            <a:ext cx="2883089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4259561" y="5996437"/>
            <a:ext cx="2883089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4259561" y="6743133"/>
            <a:ext cx="2883089" cy="660290"/>
          </a:xfrm>
          <a:prstGeom prst="round1Rect">
            <a:avLst>
              <a:gd name="adj" fmla="val 33510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4912737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8028851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4245617" y="2028221"/>
            <a:ext cx="2883089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037960" y="302739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037960" y="3756355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6" name="テキスト プレースホルダー 11"/>
          <p:cNvSpPr>
            <a:spLocks noGrp="1"/>
          </p:cNvSpPr>
          <p:nvPr>
            <p:ph type="body" sz="quarter" idx="45" hasCustomPrompt="1"/>
          </p:nvPr>
        </p:nvSpPr>
        <p:spPr>
          <a:xfrm>
            <a:off x="4912736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7" name="テキスト プレースホルダー 11"/>
          <p:cNvSpPr>
            <a:spLocks noGrp="1"/>
          </p:cNvSpPr>
          <p:nvPr>
            <p:ph type="body" sz="quarter" idx="46" hasCustomPrompt="1"/>
          </p:nvPr>
        </p:nvSpPr>
        <p:spPr>
          <a:xfrm>
            <a:off x="4909394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909394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912736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917674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905318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2" name="テキスト プレースホルダー 11"/>
          <p:cNvSpPr>
            <a:spLocks noGrp="1"/>
          </p:cNvSpPr>
          <p:nvPr>
            <p:ph type="body" sz="quarter" idx="51" hasCustomPrompt="1"/>
          </p:nvPr>
        </p:nvSpPr>
        <p:spPr>
          <a:xfrm>
            <a:off x="8036269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3" name="テキスト プレースホルダー 11"/>
          <p:cNvSpPr>
            <a:spLocks noGrp="1"/>
          </p:cNvSpPr>
          <p:nvPr>
            <p:ph type="body" sz="quarter" idx="52" hasCustomPrompt="1"/>
          </p:nvPr>
        </p:nvSpPr>
        <p:spPr>
          <a:xfrm>
            <a:off x="8032927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8032927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8036269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8041207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8028851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8" name="テキスト プレースホルダー 11"/>
          <p:cNvSpPr>
            <a:spLocks noGrp="1"/>
          </p:cNvSpPr>
          <p:nvPr>
            <p:ph type="body" sz="quarter" idx="57" hasCustomPrompt="1"/>
          </p:nvPr>
        </p:nvSpPr>
        <p:spPr>
          <a:xfrm>
            <a:off x="14259561" y="304508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9" name="テキスト プレースホルダー 11"/>
          <p:cNvSpPr>
            <a:spLocks noGrp="1"/>
          </p:cNvSpPr>
          <p:nvPr>
            <p:ph type="body" sz="quarter" idx="58" hasCustomPrompt="1"/>
          </p:nvPr>
        </p:nvSpPr>
        <p:spPr>
          <a:xfrm>
            <a:off x="14256219" y="3774041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4256219" y="4520735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4259561" y="5267429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4264499" y="6031834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4252143" y="6773176"/>
            <a:ext cx="2883089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6" name="正方形/長方形 75"/>
          <p:cNvSpPr/>
          <p:nvPr userDrawn="1"/>
        </p:nvSpPr>
        <p:spPr>
          <a:xfrm>
            <a:off x="11131224" y="1890577"/>
            <a:ext cx="3029416" cy="1048493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11131224" y="3009661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11131224" y="3756355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11131224" y="4503049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0" name="正方形/長方形 79"/>
          <p:cNvSpPr/>
          <p:nvPr userDrawn="1"/>
        </p:nvSpPr>
        <p:spPr>
          <a:xfrm>
            <a:off x="11131224" y="524974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1131224" y="5996437"/>
            <a:ext cx="3029416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/>
          <p:cNvSpPr/>
          <p:nvPr userDrawn="1"/>
        </p:nvSpPr>
        <p:spPr>
          <a:xfrm>
            <a:off x="11131224" y="6743133"/>
            <a:ext cx="3029416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64" hasCustomPrompt="1"/>
          </p:nvPr>
        </p:nvSpPr>
        <p:spPr>
          <a:xfrm>
            <a:off x="11141994" y="2028221"/>
            <a:ext cx="3029416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65" hasCustomPrompt="1"/>
          </p:nvPr>
        </p:nvSpPr>
        <p:spPr>
          <a:xfrm>
            <a:off x="11149412" y="304508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5" name="テキスト プレースホルダー 11"/>
          <p:cNvSpPr>
            <a:spLocks noGrp="1"/>
          </p:cNvSpPr>
          <p:nvPr>
            <p:ph type="body" sz="quarter" idx="66" hasCustomPrompt="1"/>
          </p:nvPr>
        </p:nvSpPr>
        <p:spPr>
          <a:xfrm>
            <a:off x="11146070" y="3774041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6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11146070" y="4520735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7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11149412" y="5267429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8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1154350" y="6031834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9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1141994" y="6773176"/>
            <a:ext cx="3029416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3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500"/>
                            </p:stCondLst>
                            <p:childTnLst>
                              <p:par>
                                <p:cTn id="21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1618481" y="3748345"/>
            <a:ext cx="5850650" cy="5850650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 smtClean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3553761" y="4783525"/>
            <a:ext cx="2070165" cy="207016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1753496" y="6808685"/>
            <a:ext cx="5580620" cy="1189757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4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1 つの角を丸めた四角形 4"/>
          <p:cNvSpPr/>
          <p:nvPr userDrawn="1"/>
        </p:nvSpPr>
        <p:spPr>
          <a:xfrm flipH="1">
            <a:off x="1034618" y="1890577"/>
            <a:ext cx="3780420" cy="2520000"/>
          </a:xfrm>
          <a:prstGeom prst="round1Rect">
            <a:avLst>
              <a:gd name="adj" fmla="val 6860"/>
            </a:avLst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1037960" y="4503049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037960" y="5249743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37960" y="5996437"/>
            <a:ext cx="3777078" cy="66029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1 つの角を丸めた四角形 13"/>
          <p:cNvSpPr/>
          <p:nvPr userDrawn="1"/>
        </p:nvSpPr>
        <p:spPr>
          <a:xfrm flipH="1" flipV="1">
            <a:off x="1037960" y="6743133"/>
            <a:ext cx="3777078" cy="660290"/>
          </a:xfrm>
          <a:prstGeom prst="round1Rect">
            <a:avLst>
              <a:gd name="adj" fmla="val 29767"/>
            </a:avLst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487887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487887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487887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487887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>
            <a:off x="8989720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8989720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8989720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8989720" y="674313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3100571" y="4503049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3100571" y="5249743"/>
            <a:ext cx="4042080" cy="6602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100571" y="5996437"/>
            <a:ext cx="4042080" cy="6602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1 つの角を丸めた四角形 33"/>
          <p:cNvSpPr/>
          <p:nvPr userDrawn="1"/>
        </p:nvSpPr>
        <p:spPr>
          <a:xfrm flipV="1">
            <a:off x="13100571" y="6743133"/>
            <a:ext cx="4042080" cy="660290"/>
          </a:xfrm>
          <a:prstGeom prst="round1Rect">
            <a:avLst>
              <a:gd name="adj" fmla="val 27896"/>
            </a:avLst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1037960" y="4503049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42" hasCustomPrompt="1"/>
          </p:nvPr>
        </p:nvSpPr>
        <p:spPr>
          <a:xfrm>
            <a:off x="1037960" y="5249743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43" hasCustomPrompt="1"/>
          </p:nvPr>
        </p:nvSpPr>
        <p:spPr>
          <a:xfrm>
            <a:off x="1037960" y="6014148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44" hasCustomPrompt="1"/>
          </p:nvPr>
        </p:nvSpPr>
        <p:spPr>
          <a:xfrm>
            <a:off x="1037960" y="6755490"/>
            <a:ext cx="3777078" cy="624867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47" hasCustomPrompt="1"/>
          </p:nvPr>
        </p:nvSpPr>
        <p:spPr>
          <a:xfrm>
            <a:off x="4875528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48" hasCustomPrompt="1"/>
          </p:nvPr>
        </p:nvSpPr>
        <p:spPr>
          <a:xfrm>
            <a:off x="4878870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49" hasCustomPrompt="1"/>
          </p:nvPr>
        </p:nvSpPr>
        <p:spPr>
          <a:xfrm>
            <a:off x="4883808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1" name="テキスト プレースホルダー 11"/>
          <p:cNvSpPr>
            <a:spLocks noGrp="1"/>
          </p:cNvSpPr>
          <p:nvPr>
            <p:ph type="body" sz="quarter" idx="50" hasCustomPrompt="1"/>
          </p:nvPr>
        </p:nvSpPr>
        <p:spPr>
          <a:xfrm>
            <a:off x="4871452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4" name="テキスト プレースホルダー 11"/>
          <p:cNvSpPr>
            <a:spLocks noGrp="1"/>
          </p:cNvSpPr>
          <p:nvPr>
            <p:ph type="body" sz="quarter" idx="53" hasCustomPrompt="1"/>
          </p:nvPr>
        </p:nvSpPr>
        <p:spPr>
          <a:xfrm>
            <a:off x="9004566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5" name="テキスト プレースホルダー 11"/>
          <p:cNvSpPr>
            <a:spLocks noGrp="1"/>
          </p:cNvSpPr>
          <p:nvPr>
            <p:ph type="body" sz="quarter" idx="54" hasCustomPrompt="1"/>
          </p:nvPr>
        </p:nvSpPr>
        <p:spPr>
          <a:xfrm>
            <a:off x="9007908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6" name="テキスト プレースホルダー 11"/>
          <p:cNvSpPr>
            <a:spLocks noGrp="1"/>
          </p:cNvSpPr>
          <p:nvPr>
            <p:ph type="body" sz="quarter" idx="55" hasCustomPrompt="1"/>
          </p:nvPr>
        </p:nvSpPr>
        <p:spPr>
          <a:xfrm>
            <a:off x="9012846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7" name="テキスト プレースホルダー 11"/>
          <p:cNvSpPr>
            <a:spLocks noGrp="1"/>
          </p:cNvSpPr>
          <p:nvPr>
            <p:ph type="body" sz="quarter" idx="56" hasCustomPrompt="1"/>
          </p:nvPr>
        </p:nvSpPr>
        <p:spPr>
          <a:xfrm>
            <a:off x="9000490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0" name="テキスト プレースホルダー 11"/>
          <p:cNvSpPr>
            <a:spLocks noGrp="1"/>
          </p:cNvSpPr>
          <p:nvPr>
            <p:ph type="body" sz="quarter" idx="59" hasCustomPrompt="1"/>
          </p:nvPr>
        </p:nvSpPr>
        <p:spPr>
          <a:xfrm>
            <a:off x="13097229" y="4520735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1" name="テキスト プレースホルダー 11"/>
          <p:cNvSpPr>
            <a:spLocks noGrp="1"/>
          </p:cNvSpPr>
          <p:nvPr>
            <p:ph type="body" sz="quarter" idx="60" hasCustomPrompt="1"/>
          </p:nvPr>
        </p:nvSpPr>
        <p:spPr>
          <a:xfrm>
            <a:off x="13100571" y="5267429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2" name="テキスト プレースホルダー 11"/>
          <p:cNvSpPr>
            <a:spLocks noGrp="1"/>
          </p:cNvSpPr>
          <p:nvPr>
            <p:ph type="body" sz="quarter" idx="61" hasCustomPrompt="1"/>
          </p:nvPr>
        </p:nvSpPr>
        <p:spPr>
          <a:xfrm>
            <a:off x="13105509" y="6031834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3" name="テキスト プレースホルダー 11"/>
          <p:cNvSpPr>
            <a:spLocks noGrp="1"/>
          </p:cNvSpPr>
          <p:nvPr>
            <p:ph type="body" sz="quarter" idx="62" hasCustomPrompt="1"/>
          </p:nvPr>
        </p:nvSpPr>
        <p:spPr>
          <a:xfrm>
            <a:off x="13093153" y="6773176"/>
            <a:ext cx="4042080" cy="624867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4" name="直線コネクタ 73"/>
          <p:cNvCxnSpPr/>
          <p:nvPr userDrawn="1"/>
        </p:nvCxnSpPr>
        <p:spPr>
          <a:xfrm flipH="1" flipV="1">
            <a:off x="3332956" y="7753789"/>
            <a:ext cx="11620500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プレースホルダー 11"/>
          <p:cNvSpPr>
            <a:spLocks noGrp="1"/>
          </p:cNvSpPr>
          <p:nvPr>
            <p:ph type="body" sz="quarter" idx="63" hasCustomPrompt="1"/>
          </p:nvPr>
        </p:nvSpPr>
        <p:spPr>
          <a:xfrm>
            <a:off x="2097255" y="7975591"/>
            <a:ext cx="14102428" cy="1539112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64" hasCustomPrompt="1"/>
          </p:nvPr>
        </p:nvSpPr>
        <p:spPr>
          <a:xfrm>
            <a:off x="4878870" y="1890713"/>
            <a:ext cx="4042080" cy="2519362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6" name="図プレースホルダー 15"/>
          <p:cNvSpPr>
            <a:spLocks noGrp="1"/>
          </p:cNvSpPr>
          <p:nvPr>
            <p:ph type="pic" sz="quarter" idx="65" hasCustomPrompt="1"/>
          </p:nvPr>
        </p:nvSpPr>
        <p:spPr>
          <a:xfrm>
            <a:off x="8989720" y="1890577"/>
            <a:ext cx="4042080" cy="2519362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7" name="図プレースホルダー 15"/>
          <p:cNvSpPr>
            <a:spLocks noGrp="1"/>
          </p:cNvSpPr>
          <p:nvPr>
            <p:ph type="pic" sz="quarter" idx="66" hasCustomPrompt="1"/>
          </p:nvPr>
        </p:nvSpPr>
        <p:spPr>
          <a:xfrm>
            <a:off x="13100571" y="1891215"/>
            <a:ext cx="4042080" cy="2519362"/>
          </a:xfrm>
          <a:prstGeom prst="round1Rect">
            <a:avLst>
              <a:gd name="adj" fmla="val 9800"/>
            </a:avLst>
          </a:pr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67" hasCustomPrompt="1"/>
          </p:nvPr>
        </p:nvSpPr>
        <p:spPr>
          <a:xfrm>
            <a:off x="487887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9" name="テキスト プレースホルダー 11"/>
          <p:cNvSpPr>
            <a:spLocks noGrp="1"/>
          </p:cNvSpPr>
          <p:nvPr>
            <p:ph type="body" sz="quarter" idx="68" hasCustomPrompt="1"/>
          </p:nvPr>
        </p:nvSpPr>
        <p:spPr>
          <a:xfrm>
            <a:off x="8989720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0" name="テキスト プレースホルダー 11"/>
          <p:cNvSpPr>
            <a:spLocks noGrp="1"/>
          </p:cNvSpPr>
          <p:nvPr>
            <p:ph type="body" sz="quarter" idx="69" hasCustomPrompt="1"/>
          </p:nvPr>
        </p:nvSpPr>
        <p:spPr>
          <a:xfrm>
            <a:off x="13100571" y="3785710"/>
            <a:ext cx="4042080" cy="624867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4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3" name="テキスト プレースホルダー 11"/>
          <p:cNvSpPr>
            <a:spLocks noGrp="1"/>
          </p:cNvSpPr>
          <p:nvPr>
            <p:ph type="body" sz="quarter" idx="70" hasCustomPrompt="1"/>
          </p:nvPr>
        </p:nvSpPr>
        <p:spPr>
          <a:xfrm>
            <a:off x="1556942" y="3474651"/>
            <a:ext cx="2783592" cy="567626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4" name="テキスト プレースホルダー 11"/>
          <p:cNvSpPr>
            <a:spLocks noGrp="1"/>
          </p:cNvSpPr>
          <p:nvPr>
            <p:ph type="body" sz="quarter" idx="71" hasCustomPrompt="1"/>
          </p:nvPr>
        </p:nvSpPr>
        <p:spPr>
          <a:xfrm>
            <a:off x="1696014" y="2718146"/>
            <a:ext cx="2711628" cy="534661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0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pic>
        <p:nvPicPr>
          <p:cNvPr id="44" name="図 4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92" y="2705099"/>
            <a:ext cx="585177" cy="585177"/>
          </a:xfrm>
          <a:prstGeom prst="rect">
            <a:avLst/>
          </a:prstGeom>
        </p:spPr>
      </p:pic>
      <p:pic>
        <p:nvPicPr>
          <p:cNvPr id="85" name="図 8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2010" y="3848432"/>
            <a:ext cx="585177" cy="58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75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750"/>
                            </p:stCondLst>
                            <p:childTnLst>
                              <p:par>
                                <p:cTn id="140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/>
      <p:bldP spid="76" grpId="0"/>
      <p:bldP spid="77" grpId="0"/>
      <p:bldP spid="78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>
        <p:tmplLst>
          <p:tmpl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4198282" y="6213600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3530104" y="1966361"/>
            <a:ext cx="1037296" cy="10372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3060880" y="1810202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5109198" y="5722650"/>
            <a:ext cx="1025291" cy="102529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 userDrawn="1"/>
        </p:nvSpPr>
        <p:spPr>
          <a:xfrm>
            <a:off x="495076" y="6032126"/>
            <a:ext cx="1482480" cy="14824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4712150" y="2938255"/>
            <a:ext cx="3297041" cy="32970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0808391" y="1666041"/>
            <a:ext cx="3375375" cy="337537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11123426" y="3929158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161915" y="2038155"/>
            <a:ext cx="3130641" cy="313064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1222326" y="4018375"/>
            <a:ext cx="3533742" cy="353374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3293349" y="1588105"/>
            <a:ext cx="4004652" cy="400465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6662184" y="2803240"/>
            <a:ext cx="4904752" cy="4904752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71019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80296" y="4308267"/>
            <a:ext cx="3724232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117980" y="5098495"/>
            <a:ext cx="4005445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1600776" y="4918475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438461" y="5708703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3747800" y="2530382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3585485" y="3320610"/>
            <a:ext cx="34203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399075" y="5326819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12313" y="3085967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905956" y="2930720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4770548" y="4200173"/>
            <a:ext cx="3180243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7343006" y="1750498"/>
            <a:ext cx="902281" cy="90228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6364" y="6007589"/>
            <a:ext cx="1188926" cy="118892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17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8" grpId="0" animBg="1"/>
      <p:bldP spid="25" grpId="0" animBg="1"/>
      <p:bldP spid="29" grpId="0" animBg="1"/>
      <p:bldP spid="11" grpId="0" animBg="1"/>
      <p:bldP spid="10" grpId="0" animBg="1"/>
      <p:bldP spid="9" grpId="0" animBg="1"/>
      <p:bldP spid="8" grpId="0" animBg="1"/>
      <p:bldP spid="7" grpId="0" animBg="1"/>
      <p:bldP spid="5" grpId="0" animBg="1"/>
      <p:bldP spid="6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30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266" y="2537877"/>
            <a:ext cx="1770720" cy="511969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931" y="2440526"/>
            <a:ext cx="1462282" cy="5217046"/>
          </a:xfrm>
          <a:prstGeom prst="rect">
            <a:avLst/>
          </a:prstGeom>
          <a:effectLst>
            <a:outerShdw blurRad="76200" dist="88900" dir="13500000" sy="23000" kx="1200000" algn="br" rotWithShape="0">
              <a:prstClr val="black">
                <a:alpha val="20000"/>
              </a:prstClr>
            </a:outerShdw>
          </a:effectLst>
        </p:spPr>
      </p:pic>
      <p:grpSp>
        <p:nvGrpSpPr>
          <p:cNvPr id="7" name="グループ化 6"/>
          <p:cNvGrpSpPr/>
          <p:nvPr userDrawn="1"/>
        </p:nvGrpSpPr>
        <p:grpSpPr>
          <a:xfrm>
            <a:off x="1267331" y="186900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正方形/長方形 7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二等辺三角形 8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/>
          <p:cNvGrpSpPr/>
          <p:nvPr userDrawn="1"/>
        </p:nvGrpSpPr>
        <p:grpSpPr>
          <a:xfrm>
            <a:off x="1267331" y="4929349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正方形/長方形 10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二等辺三角形 11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/>
          <p:cNvGrpSpPr/>
          <p:nvPr userDrawn="1"/>
        </p:nvGrpSpPr>
        <p:grpSpPr>
          <a:xfrm rot="10800000">
            <a:off x="11978521" y="4929349"/>
            <a:ext cx="4793032" cy="1935215"/>
            <a:chOff x="792895" y="118306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4" name="正方形/長方形 13"/>
            <p:cNvSpPr/>
            <p:nvPr userDrawn="1"/>
          </p:nvSpPr>
          <p:spPr>
            <a:xfrm>
              <a:off x="792895" y="118306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二等辺三角形 14"/>
            <p:cNvSpPr/>
            <p:nvPr userDrawn="1"/>
          </p:nvSpPr>
          <p:spPr>
            <a:xfrm rot="5400000">
              <a:off x="5124176" y="2488148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/>
          <p:cNvGrpSpPr/>
          <p:nvPr userDrawn="1"/>
        </p:nvGrpSpPr>
        <p:grpSpPr>
          <a:xfrm rot="10800000">
            <a:off x="11980312" y="1868654"/>
            <a:ext cx="4793032" cy="1935215"/>
            <a:chOff x="792895" y="4243400"/>
            <a:chExt cx="4793032" cy="1935215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" name="正方形/長方形 16"/>
            <p:cNvSpPr/>
            <p:nvPr userDrawn="1"/>
          </p:nvSpPr>
          <p:spPr>
            <a:xfrm>
              <a:off x="792895" y="4243400"/>
              <a:ext cx="4500500" cy="1935215"/>
            </a:xfrm>
            <a:prstGeom prst="rect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二等辺三角形 17"/>
            <p:cNvSpPr/>
            <p:nvPr userDrawn="1"/>
          </p:nvSpPr>
          <p:spPr>
            <a:xfrm rot="5400000">
              <a:off x="5124176" y="4459564"/>
              <a:ext cx="495955" cy="427547"/>
            </a:xfrm>
            <a:prstGeom prst="triangle">
              <a:avLst/>
            </a:prstGeom>
            <a:grpFill/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361568" y="1996094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361568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2338561" y="200366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2392020" y="5084048"/>
            <a:ext cx="4312026" cy="162581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0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de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>
            <a:spLocks noChangeAspect="1"/>
          </p:cNvSpPr>
          <p:nvPr userDrawn="1"/>
        </p:nvSpPr>
        <p:spPr>
          <a:xfrm>
            <a:off x="5992856" y="2443200"/>
            <a:ext cx="6300700" cy="63007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円/楕円 9"/>
          <p:cNvSpPr>
            <a:spLocks noChangeAspect="1"/>
          </p:cNvSpPr>
          <p:nvPr userDrawn="1"/>
        </p:nvSpPr>
        <p:spPr>
          <a:xfrm>
            <a:off x="6399353" y="3256194"/>
            <a:ext cx="5487706" cy="548770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>
            <a:spLocks noChangeAspect="1"/>
          </p:cNvSpPr>
          <p:nvPr userDrawn="1"/>
        </p:nvSpPr>
        <p:spPr>
          <a:xfrm>
            <a:off x="6805850" y="4069187"/>
            <a:ext cx="4674713" cy="4674713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>
            <a:spLocks noChangeAspect="1"/>
          </p:cNvSpPr>
          <p:nvPr userDrawn="1"/>
        </p:nvSpPr>
        <p:spPr>
          <a:xfrm>
            <a:off x="7212347" y="4882181"/>
            <a:ext cx="3861719" cy="386171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618843" y="5695174"/>
            <a:ext cx="3048726" cy="30487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8025340" y="6508168"/>
            <a:ext cx="2235732" cy="22357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8013777" y="7337131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013777" y="5821478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013777" y="5008485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013777" y="414177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013777" y="333168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013777" y="2521596"/>
            <a:ext cx="2258859" cy="5850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 flipH="1">
            <a:off x="10268332" y="2836631"/>
            <a:ext cx="2617548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 userDrawn="1"/>
        </p:nvCxnSpPr>
        <p:spPr>
          <a:xfrm flipH="1">
            <a:off x="5490542" y="3691726"/>
            <a:ext cx="2527539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 flipH="1">
            <a:off x="10358341" y="4501816"/>
            <a:ext cx="252753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 flipH="1">
            <a:off x="5497801" y="5356911"/>
            <a:ext cx="2527539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 userDrawn="1"/>
        </p:nvCxnSpPr>
        <p:spPr>
          <a:xfrm flipH="1">
            <a:off x="10216069" y="6167001"/>
            <a:ext cx="2669811" cy="0"/>
          </a:xfrm>
          <a:prstGeom prst="line">
            <a:avLst/>
          </a:prstGeom>
          <a:ln w="12700">
            <a:solidFill>
              <a:schemeClr val="accent1">
                <a:lumMod val="40000"/>
                <a:lumOff val="6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 userDrawn="1"/>
        </p:nvCxnSpPr>
        <p:spPr>
          <a:xfrm flipH="1">
            <a:off x="5497801" y="6977091"/>
            <a:ext cx="2925325" cy="0"/>
          </a:xfrm>
          <a:prstGeom prst="line">
            <a:avLst/>
          </a:prstGeom>
          <a:ln w="12700">
            <a:solidFill>
              <a:schemeClr val="accent1">
                <a:lumMod val="20000"/>
                <a:lumOff val="8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013636" y="3017852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013636" y="2476591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3013636" y="4683037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3013636" y="4141776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3013636" y="6348221"/>
            <a:ext cx="4860540" cy="8989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3013636" y="5806960"/>
            <a:ext cx="4860540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637261" y="3885412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637261" y="3344151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637261" y="5550597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637261" y="5009336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7261" y="7215781"/>
            <a:ext cx="4860540" cy="898900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6674520"/>
            <a:ext cx="4860540" cy="645023"/>
          </a:xfrm>
        </p:spPr>
        <p:txBody>
          <a:bodyPr anchor="b">
            <a:noAutofit/>
          </a:bodyPr>
          <a:lstStyle>
            <a:lvl1pPr algn="r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1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07291" y="1966589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4642706" y="1678115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4822726" y="1678115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907291" y="3530513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642706" y="3242039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822726" y="3242039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907291" y="5094437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4642706" y="4805963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4822726" y="4805963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07291" y="6658361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642706" y="6369887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822726" y="6369887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07291" y="8222284"/>
            <a:ext cx="3600400" cy="773203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4642706" y="7933810"/>
            <a:ext cx="72000" cy="1350150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822726" y="7933810"/>
            <a:ext cx="11611290" cy="135015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9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493649" y="7843800"/>
            <a:ext cx="13298280" cy="135015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493649" y="7167104"/>
            <a:ext cx="13298280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98488" y="7798795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98488" y="7167104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7790558"/>
            <a:ext cx="7762453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7158867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40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2 Column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491699" y="6540276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491699" y="5908586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491699" y="3209905"/>
            <a:ext cx="7762453" cy="206860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491699" y="2578215"/>
            <a:ext cx="7762453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4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637261" y="192950"/>
            <a:ext cx="16741860" cy="1125125"/>
          </a:xfrm>
        </p:spPr>
        <p:txBody>
          <a:bodyPr/>
          <a:lstStyle>
            <a:lvl1pPr>
              <a:defRPr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6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Images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67024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016594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666165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5965308" y="4977639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317027" y="365037"/>
            <a:ext cx="942317" cy="94231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41183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411832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603894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6038947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8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9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43762"/>
            <a:ext cx="527050" cy="527050"/>
          </a:xfrm>
          <a:prstGeom prst="triangle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0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43762"/>
            <a:ext cx="527050" cy="52705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1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24228" y="4378415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2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436430"/>
            <a:ext cx="527050" cy="527050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64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animBg="1"/>
      <p:bldP spid="39" grpId="0" animBg="1"/>
      <p:bldP spid="40" grpId="0" animBg="1"/>
      <p:bldP spid="41" grpId="0" animBg="1"/>
      <p:bldP spid="4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5143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7271" y="1228065"/>
            <a:ext cx="16831870" cy="245923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5000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727272" y="3405437"/>
            <a:ext cx="16831870" cy="9901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18286413" cy="51435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834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アーチ 54"/>
          <p:cNvSpPr/>
          <p:nvPr userDrawn="1"/>
        </p:nvSpPr>
        <p:spPr>
          <a:xfrm rot="4322625">
            <a:off x="1095952" y="1904833"/>
            <a:ext cx="6532602" cy="6376707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2353190"/>
            <a:ext cx="6480720" cy="265529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 dirty="0" smtClean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343006" y="496348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731566" y="298326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5137761" y="1835632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6731566" y="683009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137761" y="800131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5497801" y="2015652"/>
            <a:ext cx="387043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7091606" y="3163280"/>
            <a:ext cx="250165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7703046" y="5143500"/>
            <a:ext cx="18102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7091606" y="7010117"/>
            <a:ext cx="242166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5317781" y="8181337"/>
            <a:ext cx="419549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9142413" y="451343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9142413" y="118306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9142413" y="284824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142413" y="784380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9142413" y="617861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9464426" y="150507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464426" y="3163280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464426" y="479043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464426" y="650062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9464426" y="816581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538361" y="10654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538361" y="1785565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0538361" y="273067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0538361" y="345075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538361" y="439502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538361" y="511510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0538361" y="6072562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0538361" y="6792642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10538361" y="7717456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0538361" y="8437536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357342" y="5166756"/>
            <a:ext cx="5734264" cy="16869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6228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7192" y="7631705"/>
            <a:ext cx="92594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7641771" y="8548321"/>
            <a:ext cx="2942561" cy="1447590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7041556" y="3905431"/>
            <a:ext cx="2869913" cy="10063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7402105" y="2013750"/>
            <a:ext cx="2402012" cy="842264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8642661" y="2531946"/>
            <a:ext cx="1726122" cy="17261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02116" y="824546"/>
            <a:ext cx="1474395" cy="14743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6865970" y="6128846"/>
            <a:ext cx="3248068" cy="11389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307812" y="4514532"/>
            <a:ext cx="1978401" cy="1978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661660" y="6876764"/>
            <a:ext cx="2330114" cy="23301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8595702" y="2404897"/>
            <a:ext cx="1980219" cy="1980219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6822804" y="627945"/>
            <a:ext cx="1883035" cy="1883035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8457163" y="6669875"/>
            <a:ext cx="2766089" cy="276608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6126781" y="4311196"/>
            <a:ext cx="2385072" cy="2385072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8420753" y="869551"/>
            <a:ext cx="16202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10297470" y="2669751"/>
            <a:ext cx="8405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8185585" y="4649971"/>
            <a:ext cx="253214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10851023" y="7035236"/>
            <a:ext cx="472552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88311" y="3279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088311" y="1048045"/>
            <a:ext cx="6165685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6569" y="5418561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583" y="7676465"/>
            <a:ext cx="7397498" cy="19675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1168431" y="21281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168431" y="284824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763386" y="41083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763386" y="482846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438461" y="649365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438461" y="7213730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395177" y="1183060"/>
            <a:ext cx="712914" cy="7129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9089200" y="2978484"/>
            <a:ext cx="833044" cy="8330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6783267" y="4988806"/>
            <a:ext cx="1009789" cy="10097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9188211" y="7438755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548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2" grpId="0" animBg="1"/>
      <p:bldP spid="5" grpId="0" animBg="1"/>
      <p:bldP spid="6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48" grpId="0"/>
      <p:bldP spid="49" grpId="0"/>
      <p:bldP spid="50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2758235"/>
            <a:ext cx="16741860" cy="1664619"/>
          </a:xfrm>
          <a:prstGeom prst="rect">
            <a:avLst/>
          </a:prstGeom>
        </p:spPr>
        <p:txBody>
          <a:bodyPr anchor="b"/>
          <a:lstStyle>
            <a:lvl1pPr algn="ctr">
              <a:defRPr sz="9600" spc="15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114314" y="4288405"/>
            <a:ext cx="16057784" cy="900100"/>
          </a:xfrm>
        </p:spPr>
        <p:txBody>
          <a:bodyPr anchor="t">
            <a:noAutofit/>
          </a:bodyPr>
          <a:lstStyle>
            <a:lvl1pPr algn="ctr">
              <a:defRPr sz="4000" spc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104424" y="6133610"/>
            <a:ext cx="14077564" cy="2475275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2623107" y="5638555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91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50"/>
                            </p:stCondLst>
                            <p:childTnLst>
                              <p:par>
                                <p:cTn id="1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6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6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768125"/>
            <a:ext cx="10351150" cy="1191125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072976" y="2983261"/>
            <a:ext cx="10351150" cy="256528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3676815" cy="10287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2173170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2364118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1543100"/>
            <a:ext cx="10351150" cy="1169564"/>
          </a:xfrm>
          <a:prstGeom prst="rect">
            <a:avLst/>
          </a:prstGeom>
        </p:spPr>
        <p:txBody>
          <a:bodyPr anchor="b"/>
          <a:lstStyle>
            <a:lvl1pPr algn="l">
              <a:defRPr sz="5400" spc="150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2" name="ホームベース 1"/>
          <p:cNvSpPr/>
          <p:nvPr userDrawn="1"/>
        </p:nvSpPr>
        <p:spPr>
          <a:xfrm>
            <a:off x="7133339" y="308933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613036" y="347268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613036" y="289325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ホームベース 10"/>
          <p:cNvSpPr/>
          <p:nvPr userDrawn="1"/>
        </p:nvSpPr>
        <p:spPr>
          <a:xfrm>
            <a:off x="7133339" y="479952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613036" y="5182870"/>
            <a:ext cx="9541060" cy="10351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7613036" y="460344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555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00"/>
                            </p:stCondLst>
                            <p:childTnLst>
                              <p:par>
                                <p:cTn id="4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/>
      <p:bldP spid="7" grpId="0"/>
      <p:bldP spid="2" grpId="0" animBg="1"/>
      <p:bldP spid="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17065166" y="9251885"/>
            <a:ext cx="405045" cy="1035115"/>
          </a:xfrm>
          <a:prstGeom prst="rect">
            <a:avLst/>
          </a:prstGeom>
          <a:solidFill>
            <a:schemeClr val="bg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0" y="8204135"/>
            <a:ext cx="18286413" cy="20955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72276" y="1271022"/>
            <a:ext cx="5809079" cy="5809583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963207" y="1461970"/>
            <a:ext cx="5427217" cy="5427687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7117981" y="901252"/>
            <a:ext cx="10351150" cy="1814061"/>
          </a:xfrm>
          <a:prstGeom prst="rect">
            <a:avLst/>
          </a:prstGeom>
        </p:spPr>
        <p:txBody>
          <a:bodyPr anchor="b"/>
          <a:lstStyle>
            <a:lvl1pPr algn="l">
              <a:defRPr sz="9600" spc="60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123775" y="2387210"/>
            <a:ext cx="10345355" cy="990542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4400" spc="3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085676" y="5714552"/>
            <a:ext cx="10351150" cy="1765748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2" name="円/楕円 1"/>
          <p:cNvSpPr/>
          <p:nvPr userDrawn="1"/>
        </p:nvSpPr>
        <p:spPr>
          <a:xfrm>
            <a:off x="7150098" y="3515412"/>
            <a:ext cx="1966913" cy="1966913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639298" y="3515411"/>
            <a:ext cx="1966913" cy="1966913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2128498" y="3515411"/>
            <a:ext cx="1966913" cy="1966913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7276176" y="3996482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2248685" y="4003597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759485" y="3998013"/>
            <a:ext cx="1726537" cy="990542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328614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12024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>
            <a:off x="76566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490717" y="86349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図プレースホルダー 7"/>
          <p:cNvSpPr>
            <a:spLocks noGrp="1"/>
          </p:cNvSpPr>
          <p:nvPr>
            <p:ph type="pic" sz="quarter" idx="31" hasCustomPrompt="1"/>
          </p:nvPr>
        </p:nvSpPr>
        <p:spPr>
          <a:xfrm>
            <a:off x="12025417" y="8711104"/>
            <a:ext cx="836737" cy="83673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859517" y="8622205"/>
            <a:ext cx="3169454" cy="105410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5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/>
      <p:bldP spid="7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/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タイトル 1"/>
          <p:cNvSpPr>
            <a:spLocks noGrp="1"/>
          </p:cNvSpPr>
          <p:nvPr>
            <p:ph type="title" hasCustomPrompt="1"/>
          </p:nvPr>
        </p:nvSpPr>
        <p:spPr>
          <a:xfrm>
            <a:off x="862286" y="5593550"/>
            <a:ext cx="16606845" cy="101110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 dirty="0" smtClean="0"/>
              <a:t>NAME HERE</a:t>
            </a:r>
            <a:endParaRPr kumimoji="1"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2623106" y="7573772"/>
            <a:ext cx="13040199" cy="1530168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6802946" y="777992"/>
            <a:ext cx="4631885" cy="4632286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7005046" y="980110"/>
            <a:ext cx="4227685" cy="4228051"/>
          </a:xfrm>
          <a:prstGeom prst="ellipse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Image</a:t>
            </a:r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94582" y="6493650"/>
            <a:ext cx="13097249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2" name="直線コネクタ 11"/>
          <p:cNvCxnSpPr/>
          <p:nvPr userDrawn="1"/>
        </p:nvCxnSpPr>
        <p:spPr>
          <a:xfrm>
            <a:off x="2623107" y="7393750"/>
            <a:ext cx="1304019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>
        <p:tmplLst>
          <p:tmpl>
            <p:tnLst>
              <p:par>
                <p:cTn presetID="2" presetClass="entr" presetSubtype="4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  <p:bldP spid="10" grpId="0"/>
      <p:bldP spid="1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タイトル 1"/>
          <p:cNvSpPr>
            <a:spLocks noGrp="1"/>
          </p:cNvSpPr>
          <p:nvPr>
            <p:ph type="title" hasCustomPrompt="1"/>
          </p:nvPr>
        </p:nvSpPr>
        <p:spPr>
          <a:xfrm>
            <a:off x="547252" y="3343301"/>
            <a:ext cx="7470830" cy="3555394"/>
          </a:xfrm>
          <a:prstGeom prst="rect">
            <a:avLst/>
          </a:prstGeom>
        </p:spPr>
        <p:txBody>
          <a:bodyPr anchor="ctr"/>
          <a:lstStyle>
            <a:lvl1pPr algn="r">
              <a:lnSpc>
                <a:spcPts val="9000"/>
              </a:lnSpc>
              <a:defRPr sz="9600" spc="600" baseline="0"/>
            </a:lvl1pPr>
          </a:lstStyle>
          <a:p>
            <a:r>
              <a:rPr lang="en-US" altLang="ja-JP" dirty="0" smtClean="0"/>
              <a:t>SLIDE TITLE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8245165" y="3163280"/>
            <a:ext cx="90010" cy="3555395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513136" y="3320797"/>
            <a:ext cx="8505945" cy="324036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26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96312" y="2443200"/>
            <a:ext cx="16057784" cy="1763774"/>
          </a:xfrm>
        </p:spPr>
        <p:txBody>
          <a:bodyPr anchor="b">
            <a:noAutofit/>
          </a:bodyPr>
          <a:lstStyle>
            <a:lvl1pPr algn="ctr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6312" y="4423420"/>
            <a:ext cx="16057784" cy="324036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3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円/楕円 16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8108091" y="2983260"/>
            <a:ext cx="9451050" cy="4365485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 dirty="0" smtClean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080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718300"/>
            <a:ext cx="18286413" cy="990600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defRPr sz="40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2" hasCustomPrompt="1"/>
          </p:nvPr>
        </p:nvSpPr>
        <p:spPr>
          <a:xfrm>
            <a:off x="-794" y="7708784"/>
            <a:ext cx="18286413" cy="2578215"/>
          </a:xfrm>
          <a:solidFill>
            <a:schemeClr val="tx2">
              <a:alpha val="69000"/>
            </a:scheme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1491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uiExpand="1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uiExpand="1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 flipV="1">
            <a:off x="2393174" y="1835920"/>
            <a:ext cx="12735697" cy="7216897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1904">
            <a:off x="-1694619" y="10183702"/>
            <a:ext cx="1434756" cy="1434756"/>
          </a:xfrm>
          <a:prstGeom prst="rect">
            <a:avLst/>
          </a:prstGeom>
        </p:spPr>
      </p:pic>
      <p:sp>
        <p:nvSpPr>
          <p:cNvPr id="13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8648151" y="5638555"/>
            <a:ext cx="8682531" cy="180877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648151" y="7483760"/>
            <a:ext cx="8682531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0" name="グループ化 19"/>
          <p:cNvGrpSpPr/>
          <p:nvPr userDrawn="1"/>
        </p:nvGrpSpPr>
        <p:grpSpPr>
          <a:xfrm>
            <a:off x="2483247" y="6718675"/>
            <a:ext cx="3914654" cy="585065"/>
            <a:chOff x="4732716" y="5998594"/>
            <a:chExt cx="2970330" cy="443931"/>
          </a:xfrm>
        </p:grpSpPr>
        <p:sp>
          <p:nvSpPr>
            <p:cNvPr id="18" name="直角三角形 17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2572476" y="66902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2" name="グループ化 21"/>
          <p:cNvGrpSpPr/>
          <p:nvPr userDrawn="1"/>
        </p:nvGrpSpPr>
        <p:grpSpPr>
          <a:xfrm>
            <a:off x="6173657" y="4631875"/>
            <a:ext cx="3914654" cy="585065"/>
            <a:chOff x="4732716" y="5998594"/>
            <a:chExt cx="2970330" cy="443931"/>
          </a:xfrm>
        </p:grpSpPr>
        <p:sp>
          <p:nvSpPr>
            <p:cNvPr id="23" name="直角三角形 22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6262886" y="4603441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grpSp>
        <p:nvGrpSpPr>
          <p:cNvPr id="26" name="グループ化 25"/>
          <p:cNvGrpSpPr/>
          <p:nvPr userDrawn="1"/>
        </p:nvGrpSpPr>
        <p:grpSpPr>
          <a:xfrm>
            <a:off x="9999082" y="2471634"/>
            <a:ext cx="3914654" cy="585065"/>
            <a:chOff x="4732716" y="5998594"/>
            <a:chExt cx="2970330" cy="443931"/>
          </a:xfrm>
        </p:grpSpPr>
        <p:sp>
          <p:nvSpPr>
            <p:cNvPr id="27" name="直角三角形 26"/>
            <p:cNvSpPr/>
            <p:nvPr userDrawn="1"/>
          </p:nvSpPr>
          <p:spPr>
            <a:xfrm rot="5400000">
              <a:off x="7098539" y="5838017"/>
              <a:ext cx="443930" cy="765085"/>
            </a:xfrm>
            <a:prstGeom prst="rtTriangle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732716" y="5998594"/>
              <a:ext cx="2205245" cy="443931"/>
            </a:xfrm>
            <a:prstGeom prst="rect">
              <a:avLst/>
            </a:prstGeom>
            <a:solidFill>
              <a:schemeClr val="accent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10088311" y="2443200"/>
            <a:ext cx="281710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 spc="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402345" y="5503951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5174939" y="3436958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64" y="1273070"/>
            <a:ext cx="5138397" cy="848975"/>
          </a:xfrm>
        </p:spPr>
        <p:txBody>
          <a:bodyPr anchor="b">
            <a:noAutofit/>
          </a:bodyPr>
          <a:lstStyle>
            <a:lvl1pPr algn="r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367231" y="613361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147651" y="4063381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973076" y="1903140"/>
            <a:ext cx="6120679" cy="58506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30" name="直線コネクタ 29"/>
          <p:cNvCxnSpPr/>
          <p:nvPr userDrawn="1"/>
        </p:nvCxnSpPr>
        <p:spPr>
          <a:xfrm>
            <a:off x="8603146" y="7393750"/>
            <a:ext cx="96832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75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2231 -0.927 L 0.09315 -0.0872 " pathEditMode="fixed" rAng="0" ptsTypes="AA">
                                      <p:cBhvr>
                                        <p:cTn id="6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58" y="41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Word - 4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円/楕円 25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088310" y="154310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0" name="直線コネクタ 9"/>
          <p:cNvCxnSpPr/>
          <p:nvPr userDrawn="1"/>
        </p:nvCxnSpPr>
        <p:spPr>
          <a:xfrm>
            <a:off x="9953295" y="145309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プレースホルダー 11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748051" y="185813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0088310" y="3478315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9953295" y="3388305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プレースホルダー 11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748051" y="3793350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10088310" y="5413530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6" name="直線コネクタ 15"/>
          <p:cNvCxnSpPr/>
          <p:nvPr userDrawn="1"/>
        </p:nvCxnSpPr>
        <p:spPr>
          <a:xfrm>
            <a:off x="9953295" y="5323520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プレースホルダー 11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748051" y="5728565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088310" y="7393466"/>
            <a:ext cx="7470831" cy="1484881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19" name="直線コネクタ 18"/>
          <p:cNvCxnSpPr/>
          <p:nvPr userDrawn="1"/>
        </p:nvCxnSpPr>
        <p:spPr>
          <a:xfrm>
            <a:off x="9953295" y="7303456"/>
            <a:ext cx="0" cy="171019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プレースホルダー 11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748051" y="7708501"/>
            <a:ext cx="2070230" cy="900100"/>
          </a:xfrm>
        </p:spPr>
        <p:txBody>
          <a:bodyPr anchor="ctr">
            <a:noAutofit/>
          </a:bodyPr>
          <a:lstStyle>
            <a:lvl1pPr algn="r">
              <a:lnSpc>
                <a:spcPct val="120000"/>
              </a:lnSpc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3838355"/>
            <a:ext cx="6480720" cy="2655295"/>
          </a:xfrm>
          <a:prstGeom prst="rect">
            <a:avLst/>
          </a:prstGeom>
        </p:spPr>
        <p:txBody>
          <a:bodyPr anchor="ctr"/>
          <a:lstStyle>
            <a:lvl1pPr algn="ctr">
              <a:defRPr sz="6600" spc="1500" baseline="0"/>
            </a:lvl1pPr>
          </a:lstStyle>
          <a:p>
            <a:r>
              <a:rPr lang="en-US" altLang="ja-JP" dirty="0" smtClean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681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7" grpId="0"/>
      <p:bldP spid="11" grpId="0"/>
      <p:bldP spid="12" grpId="0"/>
      <p:bldP spid="14" grpId="0"/>
      <p:bldP spid="15" grpId="0"/>
      <p:bldP spid="17" grpId="0"/>
      <p:bldP spid="18" grpId="0"/>
      <p:bldP spid="20" grpId="0"/>
      <p:bldP spid="21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0500547" cy="10287000"/>
          </a:xfrm>
          <a:custGeom>
            <a:avLst/>
            <a:gdLst/>
            <a:ahLst/>
            <a:cxnLst/>
            <a:rect l="l" t="t" r="r" b="b"/>
            <a:pathLst>
              <a:path w="10500547" h="10287000">
                <a:moveTo>
                  <a:pt x="0" y="0"/>
                </a:moveTo>
                <a:lnTo>
                  <a:pt x="7928797" y="0"/>
                </a:lnTo>
                <a:lnTo>
                  <a:pt x="10500547" y="10287000"/>
                </a:lnTo>
                <a:lnTo>
                  <a:pt x="0" y="10287000"/>
                </a:lnTo>
                <a:close/>
              </a:path>
            </a:pathLst>
          </a:custGeo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3" hasCustomPrompt="1"/>
          </p:nvPr>
        </p:nvSpPr>
        <p:spPr>
          <a:xfrm>
            <a:off x="8063086" y="320828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8288111" y="320828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9683264" y="316328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863286" y="365833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9" name="図プレースホルダー 14"/>
          <p:cNvSpPr>
            <a:spLocks noGrp="1"/>
          </p:cNvSpPr>
          <p:nvPr>
            <p:ph type="pic" sz="quarter" idx="18" hasCustomPrompt="1"/>
          </p:nvPr>
        </p:nvSpPr>
        <p:spPr>
          <a:xfrm>
            <a:off x="8423126" y="4648444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8648151" y="4648444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043304" y="4603439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10223326" y="5098494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図プレースホルダー 14"/>
          <p:cNvSpPr>
            <a:spLocks noGrp="1"/>
          </p:cNvSpPr>
          <p:nvPr>
            <p:ph type="pic" sz="quarter" idx="23" hasCustomPrompt="1"/>
          </p:nvPr>
        </p:nvSpPr>
        <p:spPr>
          <a:xfrm>
            <a:off x="8783166" y="6088606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008191" y="6088606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0403344" y="6043601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0583366" y="6538656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図プレースホルダー 14"/>
          <p:cNvSpPr>
            <a:spLocks noGrp="1"/>
          </p:cNvSpPr>
          <p:nvPr>
            <p:ph type="pic" sz="quarter" idx="27" hasCustomPrompt="1"/>
          </p:nvPr>
        </p:nvSpPr>
        <p:spPr>
          <a:xfrm>
            <a:off x="9143206" y="7528765"/>
            <a:ext cx="1596469" cy="560002"/>
          </a:xfrm>
          <a:custGeom>
            <a:avLst/>
            <a:gdLst/>
            <a:ahLst/>
            <a:cxnLst/>
            <a:rect l="l" t="t" r="r" b="b"/>
            <a:pathLst>
              <a:path w="1596469" h="560002">
                <a:moveTo>
                  <a:pt x="0" y="0"/>
                </a:moveTo>
                <a:lnTo>
                  <a:pt x="515556" y="0"/>
                </a:lnTo>
                <a:lnTo>
                  <a:pt x="850109" y="0"/>
                </a:lnTo>
                <a:lnTo>
                  <a:pt x="1316468" y="0"/>
                </a:lnTo>
                <a:lnTo>
                  <a:pt x="1596469" y="280001"/>
                </a:lnTo>
                <a:lnTo>
                  <a:pt x="1316468" y="560002"/>
                </a:lnTo>
                <a:lnTo>
                  <a:pt x="990110" y="560002"/>
                </a:lnTo>
                <a:lnTo>
                  <a:pt x="515556" y="560002"/>
                </a:lnTo>
                <a:lnTo>
                  <a:pt x="140000" y="560002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9368231" y="7528765"/>
            <a:ext cx="1080120" cy="540060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10763384" y="7483760"/>
            <a:ext cx="6885765" cy="683654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0943406" y="7978815"/>
            <a:ext cx="6885765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8783166" y="507985"/>
            <a:ext cx="8865985" cy="1178709"/>
          </a:xfrm>
        </p:spPr>
        <p:txBody>
          <a:bodyPr anchor="b">
            <a:noAutofit/>
          </a:bodyPr>
          <a:lstStyle>
            <a:lvl1pPr algn="l"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783165" y="1633110"/>
            <a:ext cx="8865985" cy="11251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 animBg="1"/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/>
      <p:bldP spid="22" grpId="0"/>
      <p:bldP spid="24" grpId="0" animBg="1"/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/>
      <p:bldP spid="27" grpId="0"/>
      <p:bldP spid="28" grpId="0" animBg="1"/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/>
      <p:bldP spid="31" grpId="0"/>
      <p:bldP spid="33" grpId="0"/>
      <p:bldP spid="34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9142412" y="0"/>
            <a:ext cx="1" cy="10287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60344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51343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4699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7261" y="372970"/>
            <a:ext cx="7045907" cy="135872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7261" y="1768125"/>
            <a:ext cx="7045907" cy="22502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1678115"/>
            <a:ext cx="7793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6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00"/>
                            </p:stCondLst>
                            <p:childTnLst>
                              <p:par>
                                <p:cTn id="2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"/>
                            </p:stCondLst>
                            <p:childTnLst>
                              <p:par>
                                <p:cTn id="46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800"/>
                            </p:stCondLst>
                            <p:childTnLst>
                              <p:par>
                                <p:cTn id="63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800"/>
                            </p:stCondLst>
                            <p:childTnLst>
                              <p:par>
                                <p:cTn id="80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9142412" y="0"/>
            <a:ext cx="1" cy="10287000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4558435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4454940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5188506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670085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659735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733092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 rot="10800000" flipV="1">
            <a:off x="1852397" y="2366675"/>
            <a:ext cx="6930769" cy="630070"/>
            <a:chOff x="9458241" y="1768125"/>
            <a:chExt cx="6930769" cy="630070"/>
          </a:xfrm>
        </p:grpSpPr>
        <p:sp>
          <p:nvSpPr>
            <p:cNvPr id="36" name="平行四辺形 35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平行四辺形 36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257442" y="2263180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2302447" y="2996746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6822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714865" y="507985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8558141" y="623557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  <p:cxnSp>
        <p:nvCxnSpPr>
          <p:cNvPr id="8" name="直線コネクタ 7"/>
          <p:cNvCxnSpPr>
            <a:endCxn id="33" idx="4"/>
          </p:cNvCxnSpPr>
          <p:nvPr userDrawn="1"/>
        </p:nvCxnSpPr>
        <p:spPr>
          <a:xfrm>
            <a:off x="9142412" y="0"/>
            <a:ext cx="1" cy="9689005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円/楕円 9"/>
          <p:cNvSpPr/>
          <p:nvPr userDrawn="1"/>
        </p:nvSpPr>
        <p:spPr>
          <a:xfrm>
            <a:off x="8973504" y="280324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7" name="グループ化 16"/>
          <p:cNvGrpSpPr/>
          <p:nvPr userDrawn="1"/>
        </p:nvGrpSpPr>
        <p:grpSpPr>
          <a:xfrm>
            <a:off x="9458241" y="2353190"/>
            <a:ext cx="6930769" cy="630070"/>
            <a:chOff x="9458241" y="1768125"/>
            <a:chExt cx="6930769" cy="630070"/>
          </a:xfrm>
        </p:grpSpPr>
        <p:sp>
          <p:nvSpPr>
            <p:cNvPr id="13" name="平行四辺形 12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平行四辺形 11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763386" y="224969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10718381" y="298326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16" name="円/楕円 15"/>
          <p:cNvSpPr/>
          <p:nvPr userDrawn="1"/>
        </p:nvSpPr>
        <p:spPr>
          <a:xfrm>
            <a:off x="8973504" y="5008485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 rot="10800000" flipV="1">
            <a:off x="1852397" y="4571920"/>
            <a:ext cx="6930769" cy="630070"/>
            <a:chOff x="9458241" y="1768125"/>
            <a:chExt cx="6930769" cy="630070"/>
          </a:xfrm>
        </p:grpSpPr>
        <p:sp>
          <p:nvSpPr>
            <p:cNvPr id="19" name="平行四辺形 18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平行四辺形 19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257442" y="4468425"/>
            <a:ext cx="5175575" cy="848975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2302447" y="5201991"/>
            <a:ext cx="508556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23" name="円/楕円 22"/>
          <p:cNvSpPr/>
          <p:nvPr userDrawn="1"/>
        </p:nvSpPr>
        <p:spPr>
          <a:xfrm>
            <a:off x="8973504" y="712372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/>
          <p:cNvGrpSpPr/>
          <p:nvPr userDrawn="1"/>
        </p:nvGrpSpPr>
        <p:grpSpPr>
          <a:xfrm>
            <a:off x="9458241" y="6673670"/>
            <a:ext cx="6930769" cy="630070"/>
            <a:chOff x="9458241" y="1768125"/>
            <a:chExt cx="6930769" cy="630070"/>
          </a:xfrm>
        </p:grpSpPr>
        <p:sp>
          <p:nvSpPr>
            <p:cNvPr id="25" name="平行四辺形 24"/>
            <p:cNvSpPr/>
            <p:nvPr userDrawn="1"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平行四辺形 25"/>
            <p:cNvSpPr/>
            <p:nvPr userDrawn="1"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7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0763386" y="6570175"/>
            <a:ext cx="5175575" cy="848975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0718381" y="7303741"/>
            <a:ext cx="5120524" cy="139515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  <p:sp>
        <p:nvSpPr>
          <p:cNvPr id="33" name="円/楕円 32"/>
          <p:cNvSpPr/>
          <p:nvPr userDrawn="1"/>
        </p:nvSpPr>
        <p:spPr>
          <a:xfrm>
            <a:off x="8714865" y="8833910"/>
            <a:ext cx="855095" cy="85509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558141" y="8949482"/>
            <a:ext cx="1170130" cy="62395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24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5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円/楕円 42"/>
          <p:cNvSpPr/>
          <p:nvPr userDrawn="1"/>
        </p:nvSpPr>
        <p:spPr>
          <a:xfrm>
            <a:off x="939800" y="1788632"/>
            <a:ext cx="6572725" cy="657272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939273" y="2788105"/>
            <a:ext cx="4573781" cy="4573781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アーチ 54"/>
          <p:cNvSpPr/>
          <p:nvPr userDrawn="1"/>
        </p:nvSpPr>
        <p:spPr>
          <a:xfrm rot="4322625">
            <a:off x="1095952" y="1904833"/>
            <a:ext cx="6532602" cy="6376707"/>
          </a:xfrm>
          <a:prstGeom prst="blockArc">
            <a:avLst>
              <a:gd name="adj1" fmla="val 12892196"/>
              <a:gd name="adj2" fmla="val 12320"/>
              <a:gd name="adj3" fmla="val 887"/>
            </a:avLst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1132316" y="2353190"/>
            <a:ext cx="6480720" cy="2655295"/>
          </a:xfrm>
          <a:prstGeom prst="rect">
            <a:avLst/>
          </a:prstGeom>
        </p:spPr>
        <p:txBody>
          <a:bodyPr anchor="b"/>
          <a:lstStyle>
            <a:lvl1pPr algn="ctr">
              <a:defRPr sz="5400" spc="1500" baseline="0"/>
            </a:lvl1pPr>
          </a:lstStyle>
          <a:p>
            <a:r>
              <a:rPr lang="en-US" altLang="ja-JP" dirty="0" smtClean="0"/>
              <a:t>WORD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7343006" y="496348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731566" y="2983260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5137761" y="1835632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6731566" y="683009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137761" y="8001317"/>
            <a:ext cx="360040" cy="36004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stCxn id="12" idx="6"/>
          </p:cNvCxnSpPr>
          <p:nvPr userDrawn="1"/>
        </p:nvCxnSpPr>
        <p:spPr>
          <a:xfrm>
            <a:off x="5497801" y="2015652"/>
            <a:ext cx="387043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>
            <a:stCxn id="11" idx="6"/>
          </p:cNvCxnSpPr>
          <p:nvPr userDrawn="1"/>
        </p:nvCxnSpPr>
        <p:spPr>
          <a:xfrm>
            <a:off x="7091606" y="3163280"/>
            <a:ext cx="250165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>
            <a:stCxn id="10" idx="6"/>
          </p:cNvCxnSpPr>
          <p:nvPr userDrawn="1"/>
        </p:nvCxnSpPr>
        <p:spPr>
          <a:xfrm>
            <a:off x="7703046" y="5143500"/>
            <a:ext cx="18102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>
            <a:stCxn id="13" idx="6"/>
          </p:cNvCxnSpPr>
          <p:nvPr userDrawn="1"/>
        </p:nvCxnSpPr>
        <p:spPr>
          <a:xfrm>
            <a:off x="7091606" y="7010117"/>
            <a:ext cx="242166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 userDrawn="1"/>
        </p:nvCxnSpPr>
        <p:spPr>
          <a:xfrm>
            <a:off x="5317781" y="8181337"/>
            <a:ext cx="4195490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円/楕円 1"/>
          <p:cNvSpPr/>
          <p:nvPr userDrawn="1"/>
        </p:nvSpPr>
        <p:spPr>
          <a:xfrm>
            <a:off x="9142413" y="451343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9142413" y="118306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9142413" y="284824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142413" y="7843800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9142413" y="6178615"/>
            <a:ext cx="1260140" cy="126014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9464426" y="150507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464426" y="3163280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464426" y="4790437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9464426" y="6500628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9464426" y="8165813"/>
            <a:ext cx="616114" cy="6161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538361" y="10654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538361" y="1785565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0538361" y="273067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0538361" y="345075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538361" y="4395021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538361" y="5115101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8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0538361" y="6072562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9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0538361" y="6792642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2" name="テキスト プレースホルダー 11"/>
          <p:cNvSpPr>
            <a:spLocks noGrp="1"/>
          </p:cNvSpPr>
          <p:nvPr userDrawn="1">
            <p:ph type="body" sz="quarter" idx="35" hasCustomPrompt="1"/>
          </p:nvPr>
        </p:nvSpPr>
        <p:spPr>
          <a:xfrm>
            <a:off x="10538361" y="7717456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3" name="テキスト プレースホルダー 11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10538361" y="8437536"/>
            <a:ext cx="7020780" cy="58506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4" name="テキスト プレースホルダー 11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1357342" y="5166756"/>
            <a:ext cx="5734264" cy="16869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  <a:p>
            <a:pPr lvl="0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6956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8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8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55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 animBg="1"/>
      <p:bldP spid="15" grpId="0" animBg="1"/>
      <p:bldP spid="16" grpId="0" animBg="1"/>
      <p:bldP spid="17" grpId="0" animBg="1"/>
      <p:bldP spid="18" grpId="0" animBg="1"/>
      <p:bldP spid="33" grpId="0"/>
      <p:bldP spid="34" grpId="0"/>
      <p:bldP spid="35" grpId="0"/>
      <p:bldP spid="36" grpId="0"/>
      <p:bldP spid="37" grpId="0"/>
      <p:bldP spid="3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>
        <p:tmplLst>
          <p:tmpl>
            <p:tnLst>
              <p:par>
                <p:cTn presetID="10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 rot="151728">
            <a:off x="10521331" y="3403659"/>
            <a:ext cx="807522" cy="2889715"/>
          </a:xfrm>
          <a:custGeom>
            <a:avLst/>
            <a:gdLst/>
            <a:ahLst/>
            <a:cxnLst/>
            <a:rect l="l" t="t" r="r" b="b"/>
            <a:pathLst>
              <a:path w="807522" h="2889715">
                <a:moveTo>
                  <a:pt x="0" y="0"/>
                </a:moveTo>
                <a:lnTo>
                  <a:pt x="716529" y="829386"/>
                </a:lnTo>
                <a:lnTo>
                  <a:pt x="807522" y="2889715"/>
                </a:lnTo>
                <a:lnTo>
                  <a:pt x="0" y="195643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57370">
            <a:off x="5185260" y="5869919"/>
            <a:ext cx="735604" cy="2693452"/>
          </a:xfrm>
          <a:custGeom>
            <a:avLst/>
            <a:gdLst/>
            <a:ahLst/>
            <a:cxnLst/>
            <a:rect l="l" t="t" r="r" b="b"/>
            <a:pathLst>
              <a:path w="735604" h="2693452">
                <a:moveTo>
                  <a:pt x="1" y="0"/>
                </a:moveTo>
                <a:lnTo>
                  <a:pt x="581518" y="639162"/>
                </a:lnTo>
                <a:lnTo>
                  <a:pt x="735604" y="2693452"/>
                </a:lnTo>
                <a:lnTo>
                  <a:pt x="0" y="1884931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上矢印 4"/>
          <p:cNvSpPr/>
          <p:nvPr userDrawn="1"/>
        </p:nvSpPr>
        <p:spPr>
          <a:xfrm rot="3102645">
            <a:off x="12136692" y="687137"/>
            <a:ext cx="2477967" cy="6357058"/>
          </a:xfrm>
          <a:prstGeom prst="upArrow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 userDrawn="1"/>
        </p:nvSpPr>
        <p:spPr>
          <a:xfrm rot="13925698">
            <a:off x="3105362" y="5193539"/>
            <a:ext cx="874064" cy="5122276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19289162">
            <a:off x="4713645" y="5437249"/>
            <a:ext cx="6968744" cy="10930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4257656" y="6155100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7370114" y="6322204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20" name="円/楕円 19"/>
          <p:cNvSpPr/>
          <p:nvPr userDrawn="1"/>
        </p:nvSpPr>
        <p:spPr>
          <a:xfrm>
            <a:off x="9555832" y="3685458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21" name="円/楕円 20"/>
          <p:cNvSpPr/>
          <p:nvPr userDrawn="1"/>
        </p:nvSpPr>
        <p:spPr>
          <a:xfrm>
            <a:off x="13375675" y="3608273"/>
            <a:ext cx="827903" cy="827903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465695" y="45528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465695" y="40115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8333116" y="7110311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8333116" y="6569051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648151" y="163431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648151" y="109305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13517145" y="5144700"/>
            <a:ext cx="4312026" cy="162581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13517145" y="4603440"/>
            <a:ext cx="4312026" cy="6450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35" name="直線コネクタ 34"/>
          <p:cNvCxnSpPr/>
          <p:nvPr userDrawn="1"/>
        </p:nvCxnSpPr>
        <p:spPr>
          <a:xfrm flipH="1">
            <a:off x="7193" y="2791178"/>
            <a:ext cx="8012342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78034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0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9413236" y="9591367"/>
            <a:ext cx="7776864" cy="547688"/>
          </a:xfrm>
        </p:spPr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371930" y="9591367"/>
            <a:ext cx="907291" cy="547688"/>
          </a:xfrm>
        </p:spPr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フローチャート: データ 19"/>
          <p:cNvSpPr/>
          <p:nvPr userDrawn="1"/>
        </p:nvSpPr>
        <p:spPr>
          <a:xfrm>
            <a:off x="3424072" y="2668224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 flipH="1">
            <a:off x="405326" y="1093050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 userDrawn="1"/>
        </p:nvSpPr>
        <p:spPr>
          <a:xfrm flipH="1">
            <a:off x="3438677" y="3210525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7" name="フローチャート: データ 26"/>
          <p:cNvSpPr/>
          <p:nvPr userDrawn="1"/>
        </p:nvSpPr>
        <p:spPr>
          <a:xfrm>
            <a:off x="6443668" y="4785700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8" name="平行四辺形 27"/>
          <p:cNvSpPr/>
          <p:nvPr userDrawn="1"/>
        </p:nvSpPr>
        <p:spPr>
          <a:xfrm flipH="1">
            <a:off x="6465943" y="5328001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9" name="フローチャート: データ 28"/>
          <p:cNvSpPr/>
          <p:nvPr userDrawn="1"/>
        </p:nvSpPr>
        <p:spPr>
          <a:xfrm>
            <a:off x="9470934" y="6903176"/>
            <a:ext cx="5482939" cy="542301"/>
          </a:xfrm>
          <a:prstGeom prst="flowChartInputOutput">
            <a:avLst/>
          </a:prstGeom>
          <a:solidFill>
            <a:schemeClr val="bg2">
              <a:lumMod val="9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 flipH="1">
            <a:off x="9476256" y="7445477"/>
            <a:ext cx="8487930" cy="1575175"/>
          </a:xfrm>
          <a:prstGeom prst="parallelogram">
            <a:avLst>
              <a:gd name="adj" fmla="val 45396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 flipH="1">
            <a:off x="405326" y="109305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平行四辺形 31"/>
          <p:cNvSpPr/>
          <p:nvPr userDrawn="1"/>
        </p:nvSpPr>
        <p:spPr>
          <a:xfrm flipH="1">
            <a:off x="3438677" y="3210524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平行四辺形 32"/>
          <p:cNvSpPr/>
          <p:nvPr userDrawn="1"/>
        </p:nvSpPr>
        <p:spPr>
          <a:xfrm flipH="1">
            <a:off x="6465943" y="5328000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9470934" y="7445476"/>
            <a:ext cx="2025226" cy="1575175"/>
          </a:xfrm>
          <a:prstGeom prst="parallelogram">
            <a:avLst>
              <a:gd name="adj" fmla="val 45396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960201" y="126941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4008647" y="3383823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7035913" y="5501300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0040904" y="7618775"/>
            <a:ext cx="885286" cy="1215135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defRPr sz="4800" spc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0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2167431" y="1002439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2438450" y="1723122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1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5219874" y="3119913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5490893" y="3840596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8206875" y="523739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8477894" y="5958073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225141" y="73548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6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496160" y="8075548"/>
            <a:ext cx="5972971" cy="9451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630069" y="5671751"/>
            <a:ext cx="6088231" cy="2090619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5400" spc="15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30069" y="7798795"/>
            <a:ext cx="7658042" cy="157517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49" name="直線コネクタ 48"/>
          <p:cNvCxnSpPr/>
          <p:nvPr userDrawn="1"/>
        </p:nvCxnSpPr>
        <p:spPr>
          <a:xfrm>
            <a:off x="0" y="7708785"/>
            <a:ext cx="82881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5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5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5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平行四辺形 5"/>
          <p:cNvSpPr/>
          <p:nvPr userDrawn="1"/>
        </p:nvSpPr>
        <p:spPr>
          <a:xfrm>
            <a:off x="852615" y="2488885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 userDrawn="1"/>
        </p:nvSpPr>
        <p:spPr>
          <a:xfrm>
            <a:off x="617837" y="385611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6"/>
          <p:cNvSpPr/>
          <p:nvPr userDrawn="1"/>
        </p:nvSpPr>
        <p:spPr>
          <a:xfrm flipV="1">
            <a:off x="617837" y="5219033"/>
            <a:ext cx="17087638" cy="1307555"/>
          </a:xfrm>
          <a:custGeom>
            <a:avLst/>
            <a:gdLst/>
            <a:ahLst/>
            <a:cxnLst/>
            <a:rect l="l" t="t" r="r" b="b"/>
            <a:pathLst>
              <a:path w="17087638" h="1307555">
                <a:moveTo>
                  <a:pt x="9617912" y="0"/>
                </a:moveTo>
                <a:lnTo>
                  <a:pt x="9617912" y="2410"/>
                </a:lnTo>
                <a:lnTo>
                  <a:pt x="17087638" y="2410"/>
                </a:lnTo>
                <a:lnTo>
                  <a:pt x="17087638" y="1307555"/>
                </a:lnTo>
                <a:lnTo>
                  <a:pt x="10542728" y="1307555"/>
                </a:lnTo>
                <a:lnTo>
                  <a:pt x="9614737" y="1307555"/>
                </a:lnTo>
                <a:lnTo>
                  <a:pt x="0" y="1307555"/>
                </a:lnTo>
                <a:lnTo>
                  <a:pt x="182937" y="1128361"/>
                </a:lnTo>
                <a:lnTo>
                  <a:pt x="7376830" y="112836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平行四辺形 5"/>
          <p:cNvSpPr/>
          <p:nvPr userDrawn="1"/>
        </p:nvSpPr>
        <p:spPr>
          <a:xfrm flipV="1">
            <a:off x="852615" y="5458626"/>
            <a:ext cx="16852860" cy="2436785"/>
          </a:xfrm>
          <a:custGeom>
            <a:avLst/>
            <a:gdLst/>
            <a:ahLst/>
            <a:cxnLst/>
            <a:rect l="l" t="t" r="r" b="b"/>
            <a:pathLst>
              <a:path w="16852860" h="2436785">
                <a:moveTo>
                  <a:pt x="9379959" y="0"/>
                </a:moveTo>
                <a:lnTo>
                  <a:pt x="16852860" y="0"/>
                </a:lnTo>
                <a:lnTo>
                  <a:pt x="16852860" y="1305145"/>
                </a:lnTo>
                <a:lnTo>
                  <a:pt x="9387867" y="1305145"/>
                </a:lnTo>
                <a:lnTo>
                  <a:pt x="7129947" y="2436785"/>
                </a:lnTo>
                <a:lnTo>
                  <a:pt x="7029666" y="2436784"/>
                </a:lnTo>
                <a:lnTo>
                  <a:pt x="7029665" y="2436783"/>
                </a:lnTo>
                <a:lnTo>
                  <a:pt x="0" y="2436783"/>
                </a:lnTo>
                <a:lnTo>
                  <a:pt x="182937" y="2257589"/>
                </a:lnTo>
                <a:lnTo>
                  <a:pt x="7113947" y="2257589"/>
                </a:lnTo>
                <a:lnTo>
                  <a:pt x="9379959" y="86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10448351" y="275310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448351" y="410496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0448351" y="5456824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10448351" y="6808685"/>
            <a:ext cx="793284" cy="79328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1316140" y="2566146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1316140" y="39352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316140" y="529817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1316140" y="666160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1042306" y="2488886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42306" y="5784005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7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5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  <p:bldP spid="16" grpId="0"/>
      <p:bldP spid="17" grpId="0"/>
      <p:bldP spid="18" grpId="0"/>
      <p:bldP spid="19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6313630"/>
            <a:ext cx="18286413" cy="3973369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631363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4"/>
          <p:cNvSpPr>
            <a:spLocks noGrp="1"/>
          </p:cNvSpPr>
          <p:nvPr>
            <p:ph type="body" sz="quarter" idx="25" hasCustomPrompt="1"/>
          </p:nvPr>
        </p:nvSpPr>
        <p:spPr>
          <a:xfrm>
            <a:off x="7994650" y="516242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図プレースホルダー 2"/>
          <p:cNvSpPr>
            <a:spLocks noGrp="1"/>
          </p:cNvSpPr>
          <p:nvPr>
            <p:ph type="pic" sz="quarter" idx="26" hasCustomPrompt="1"/>
          </p:nvPr>
        </p:nvSpPr>
        <p:spPr>
          <a:xfrm>
            <a:off x="8579850" y="574748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737980" y="814409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6737980" y="756466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4"/>
          <p:cNvSpPr>
            <a:spLocks noGrp="1"/>
          </p:cNvSpPr>
          <p:nvPr>
            <p:ph type="body" sz="quarter" idx="29" hasCustomPrompt="1"/>
          </p:nvPr>
        </p:nvSpPr>
        <p:spPr>
          <a:xfrm>
            <a:off x="2707491" y="5160640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9" name="図プレースホルダー 2"/>
          <p:cNvSpPr>
            <a:spLocks noGrp="1"/>
          </p:cNvSpPr>
          <p:nvPr>
            <p:ph type="pic" sz="quarter" idx="30" hasCustomPrompt="1"/>
          </p:nvPr>
        </p:nvSpPr>
        <p:spPr>
          <a:xfrm>
            <a:off x="3292691" y="5745705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50821" y="8142315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450821" y="7562884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4"/>
          <p:cNvSpPr>
            <a:spLocks noGrp="1"/>
          </p:cNvSpPr>
          <p:nvPr>
            <p:ph type="body" sz="quarter" idx="33" hasCustomPrompt="1"/>
          </p:nvPr>
        </p:nvSpPr>
        <p:spPr>
          <a:xfrm>
            <a:off x="13286867" y="5157754"/>
            <a:ext cx="2295525" cy="229552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3" name="図プレースホルダー 2"/>
          <p:cNvSpPr>
            <a:spLocks noGrp="1"/>
          </p:cNvSpPr>
          <p:nvPr>
            <p:ph type="pic" sz="quarter" idx="34" hasCustomPrompt="1"/>
          </p:nvPr>
        </p:nvSpPr>
        <p:spPr>
          <a:xfrm>
            <a:off x="13872067" y="5742819"/>
            <a:ext cx="1125125" cy="112512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030197" y="8139429"/>
            <a:ext cx="4808864" cy="1429086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2030197" y="7559998"/>
            <a:ext cx="4808864" cy="773203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32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3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コネクタ 32"/>
          <p:cNvCxnSpPr/>
          <p:nvPr userDrawn="1"/>
        </p:nvCxnSpPr>
        <p:spPr>
          <a:xfrm flipH="1">
            <a:off x="7192" y="7631705"/>
            <a:ext cx="92594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5"/>
          <p:cNvSpPr/>
          <p:nvPr userDrawn="1"/>
        </p:nvSpPr>
        <p:spPr>
          <a:xfrm rot="18000000">
            <a:off x="7641771" y="8548321"/>
            <a:ext cx="2942561" cy="1447590"/>
          </a:xfrm>
          <a:custGeom>
            <a:avLst/>
            <a:gdLst/>
            <a:ahLst/>
            <a:cxnLst/>
            <a:rect l="l" t="t" r="r" b="b"/>
            <a:pathLst>
              <a:path w="2942561" h="1447590">
                <a:moveTo>
                  <a:pt x="2942561" y="0"/>
                </a:moveTo>
                <a:lnTo>
                  <a:pt x="2942561" y="1447590"/>
                </a:lnTo>
                <a:lnTo>
                  <a:pt x="2024614" y="1447590"/>
                </a:lnTo>
                <a:cubicBezTo>
                  <a:pt x="1725966" y="1164530"/>
                  <a:pt x="1322349" y="991867"/>
                  <a:pt x="878406" y="991867"/>
                </a:cubicBezTo>
                <a:cubicBezTo>
                  <a:pt x="741840" y="991867"/>
                  <a:pt x="609089" y="1008206"/>
                  <a:pt x="482485" y="1040920"/>
                </a:cubicBezTo>
                <a:lnTo>
                  <a:pt x="0" y="205230"/>
                </a:lnTo>
                <a:cubicBezTo>
                  <a:pt x="254597" y="364578"/>
                  <a:pt x="555858" y="455722"/>
                  <a:pt x="878406" y="455722"/>
                </a:cubicBezTo>
                <a:cubicBezTo>
                  <a:pt x="1322350" y="455722"/>
                  <a:pt x="1725965" y="283060"/>
                  <a:pt x="2024613" y="0"/>
                </a:cubicBezTo>
                <a:close/>
              </a:path>
            </a:pathLst>
          </a:cu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5"/>
          <p:cNvSpPr/>
          <p:nvPr userDrawn="1"/>
        </p:nvSpPr>
        <p:spPr>
          <a:xfrm rot="8100000">
            <a:off x="7041556" y="3905431"/>
            <a:ext cx="2869913" cy="10063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正方形/長方形 5"/>
          <p:cNvSpPr/>
          <p:nvPr userDrawn="1"/>
        </p:nvSpPr>
        <p:spPr>
          <a:xfrm rot="2864116">
            <a:off x="7402105" y="2013750"/>
            <a:ext cx="2402012" cy="842264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8642661" y="2531946"/>
            <a:ext cx="1726122" cy="172612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02116" y="824546"/>
            <a:ext cx="1474395" cy="1474395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 rot="2700000">
            <a:off x="6865970" y="6128846"/>
            <a:ext cx="3248068" cy="1138933"/>
          </a:xfrm>
          <a:custGeom>
            <a:avLst/>
            <a:gdLst/>
            <a:ahLst/>
            <a:cxnLst/>
            <a:rect l="l" t="t" r="r" b="b"/>
            <a:pathLst>
              <a:path w="3465385" h="1215135">
                <a:moveTo>
                  <a:pt x="0" y="0"/>
                </a:moveTo>
                <a:lnTo>
                  <a:pt x="770545" y="0"/>
                </a:lnTo>
                <a:cubicBezTo>
                  <a:pt x="1021235" y="237606"/>
                  <a:pt x="1360038" y="382542"/>
                  <a:pt x="1732693" y="382542"/>
                </a:cubicBezTo>
                <a:cubicBezTo>
                  <a:pt x="2105348" y="382542"/>
                  <a:pt x="2444151" y="237606"/>
                  <a:pt x="2694841" y="0"/>
                </a:cubicBezTo>
                <a:lnTo>
                  <a:pt x="3465385" y="0"/>
                </a:lnTo>
                <a:lnTo>
                  <a:pt x="3465385" y="1215135"/>
                </a:lnTo>
                <a:lnTo>
                  <a:pt x="2694842" y="1215135"/>
                </a:lnTo>
                <a:cubicBezTo>
                  <a:pt x="2444152" y="977529"/>
                  <a:pt x="2105348" y="832592"/>
                  <a:pt x="1732693" y="832592"/>
                </a:cubicBezTo>
                <a:cubicBezTo>
                  <a:pt x="1360038" y="832592"/>
                  <a:pt x="1021234" y="977529"/>
                  <a:pt x="770544" y="1215135"/>
                </a:cubicBezTo>
                <a:lnTo>
                  <a:pt x="0" y="121513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307812" y="4514532"/>
            <a:ext cx="1978401" cy="1978401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661660" y="6876764"/>
            <a:ext cx="2330114" cy="23301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円弧 16"/>
          <p:cNvSpPr/>
          <p:nvPr userDrawn="1"/>
        </p:nvSpPr>
        <p:spPr>
          <a:xfrm rot="2700000">
            <a:off x="8595702" y="2404897"/>
            <a:ext cx="1980219" cy="1980219"/>
          </a:xfrm>
          <a:prstGeom prst="arc">
            <a:avLst>
              <a:gd name="adj1" fmla="val 16200000"/>
              <a:gd name="adj2" fmla="val 20392033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/>
          <p:cNvSpPr/>
          <p:nvPr userDrawn="1"/>
        </p:nvSpPr>
        <p:spPr>
          <a:xfrm rot="2700000">
            <a:off x="6822804" y="627945"/>
            <a:ext cx="1883035" cy="1883035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弧 18"/>
          <p:cNvSpPr/>
          <p:nvPr userDrawn="1"/>
        </p:nvSpPr>
        <p:spPr>
          <a:xfrm rot="2700000">
            <a:off x="8457163" y="6669875"/>
            <a:ext cx="2766089" cy="2766089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弧 19"/>
          <p:cNvSpPr/>
          <p:nvPr userDrawn="1"/>
        </p:nvSpPr>
        <p:spPr>
          <a:xfrm rot="2700000">
            <a:off x="6126781" y="4311196"/>
            <a:ext cx="2385072" cy="2385072"/>
          </a:xfrm>
          <a:prstGeom prst="arc">
            <a:avLst>
              <a:gd name="adj1" fmla="val 16200000"/>
              <a:gd name="adj2" fmla="val 19583222"/>
            </a:avLst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8420753" y="869551"/>
            <a:ext cx="1620291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 userDrawn="1"/>
        </p:nvCxnSpPr>
        <p:spPr>
          <a:xfrm>
            <a:off x="10297470" y="2669751"/>
            <a:ext cx="840525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 userDrawn="1"/>
        </p:nvCxnSpPr>
        <p:spPr>
          <a:xfrm>
            <a:off x="8185585" y="4649971"/>
            <a:ext cx="2532147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 userDrawn="1"/>
        </p:nvCxnSpPr>
        <p:spPr>
          <a:xfrm>
            <a:off x="10851023" y="7035236"/>
            <a:ext cx="472552" cy="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11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0088311" y="3279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0088311" y="1048045"/>
            <a:ext cx="6165685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86569" y="5418561"/>
            <a:ext cx="603067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620583" y="7676465"/>
            <a:ext cx="7397498" cy="196753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11168431" y="212816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11168431" y="284824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9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0763386" y="4108385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0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0763386" y="4828465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3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438461" y="6493650"/>
            <a:ext cx="6120680" cy="848975"/>
          </a:xfrm>
        </p:spPr>
        <p:txBody>
          <a:bodyPr anchor="b">
            <a:noAutofit/>
          </a:bodyPr>
          <a:lstStyle>
            <a:lvl1pPr algn="l">
              <a:spcBef>
                <a:spcPts val="0"/>
              </a:spcBef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4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438461" y="7213730"/>
            <a:ext cx="6120680" cy="103511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46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7395177" y="1183060"/>
            <a:ext cx="712914" cy="71291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9089200" y="2978484"/>
            <a:ext cx="833044" cy="83304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6783267" y="4988806"/>
            <a:ext cx="1009789" cy="10097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9188211" y="7438755"/>
            <a:ext cx="1222868" cy="122286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6021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3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3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8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3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8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300"/>
                            </p:stCondLst>
                            <p:childTnLst>
                              <p:par>
                                <p:cTn id="1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9" grpId="0" animBg="1"/>
      <p:bldP spid="2" grpId="0" animBg="1"/>
      <p:bldP spid="5" grpId="0" animBg="1"/>
      <p:bldP spid="6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/>
      <p:bldP spid="48" grpId="0"/>
      <p:bldP spid="49" grpId="0"/>
      <p:bldP spid="50" grpId="0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線コネクタ 67"/>
          <p:cNvCxnSpPr/>
          <p:nvPr userDrawn="1"/>
        </p:nvCxnSpPr>
        <p:spPr>
          <a:xfrm>
            <a:off x="-135015" y="1003040"/>
            <a:ext cx="18594256" cy="7661476"/>
          </a:xfrm>
          <a:prstGeom prst="line">
            <a:avLst/>
          </a:prstGeom>
          <a:ln w="762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6"/>
          <p:cNvSpPr/>
          <p:nvPr userDrawn="1"/>
        </p:nvSpPr>
        <p:spPr>
          <a:xfrm>
            <a:off x="3876495" y="182561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4" name="円/楕円 63"/>
          <p:cNvSpPr/>
          <p:nvPr userDrawn="1"/>
        </p:nvSpPr>
        <p:spPr>
          <a:xfrm>
            <a:off x="443629" y="41797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円/楕円 62"/>
          <p:cNvSpPr/>
          <p:nvPr userDrawn="1"/>
        </p:nvSpPr>
        <p:spPr>
          <a:xfrm>
            <a:off x="3041432" y="749270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9" name="円/楕円 68"/>
          <p:cNvSpPr/>
          <p:nvPr userDrawn="1"/>
        </p:nvSpPr>
        <p:spPr>
          <a:xfrm>
            <a:off x="7341880" y="3253290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0" name="円/楕円 69"/>
          <p:cNvSpPr/>
          <p:nvPr userDrawn="1"/>
        </p:nvSpPr>
        <p:spPr>
          <a:xfrm>
            <a:off x="10839784" y="4705936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1" name="円/楕円 70"/>
          <p:cNvSpPr/>
          <p:nvPr userDrawn="1"/>
        </p:nvSpPr>
        <p:spPr>
          <a:xfrm>
            <a:off x="14376272" y="6088605"/>
            <a:ext cx="3002849" cy="3002849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accent1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2" name="円/楕円 71"/>
          <p:cNvSpPr/>
          <p:nvPr userDrawn="1"/>
        </p:nvSpPr>
        <p:spPr>
          <a:xfrm>
            <a:off x="6487910" y="217317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3" name="円/楕円 72"/>
          <p:cNvSpPr/>
          <p:nvPr userDrawn="1"/>
        </p:nvSpPr>
        <p:spPr>
          <a:xfrm>
            <a:off x="9953295" y="361333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4" name="円/楕円 73"/>
          <p:cNvSpPr/>
          <p:nvPr userDrawn="1"/>
        </p:nvSpPr>
        <p:spPr>
          <a:xfrm>
            <a:off x="13463686" y="5098495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5" name="円/楕円 74"/>
          <p:cNvSpPr/>
          <p:nvPr userDrawn="1"/>
        </p:nvSpPr>
        <p:spPr>
          <a:xfrm>
            <a:off x="16974075" y="6493651"/>
            <a:ext cx="990110" cy="99011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7" name="テキスト プレースホルダー 11"/>
          <p:cNvSpPr>
            <a:spLocks noGrp="1"/>
          </p:cNvSpPr>
          <p:nvPr>
            <p:ph type="body" sz="quarter" idx="14" hasCustomPrompt="1"/>
          </p:nvPr>
        </p:nvSpPr>
        <p:spPr>
          <a:xfrm>
            <a:off x="586569" y="5418561"/>
            <a:ext cx="67576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20582" y="7676465"/>
            <a:ext cx="8792653" cy="169750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cxnSp>
        <p:nvCxnSpPr>
          <p:cNvPr id="79" name="直線コネクタ 78"/>
          <p:cNvCxnSpPr/>
          <p:nvPr userDrawn="1"/>
        </p:nvCxnSpPr>
        <p:spPr>
          <a:xfrm flipH="1">
            <a:off x="7193" y="7631705"/>
            <a:ext cx="940604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直角三角形 81"/>
          <p:cNvSpPr/>
          <p:nvPr userDrawn="1"/>
        </p:nvSpPr>
        <p:spPr>
          <a:xfrm rot="14829042">
            <a:off x="-60390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3" name="直角三角形 82"/>
          <p:cNvSpPr/>
          <p:nvPr userDrawn="1"/>
        </p:nvSpPr>
        <p:spPr>
          <a:xfrm rot="14829042">
            <a:off x="801897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4" name="直角三角形 83"/>
          <p:cNvSpPr/>
          <p:nvPr userDrawn="1"/>
        </p:nvSpPr>
        <p:spPr>
          <a:xfrm rot="14829042">
            <a:off x="1596010" y="-726067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5" name="直角三角形 84"/>
          <p:cNvSpPr/>
          <p:nvPr userDrawn="1"/>
        </p:nvSpPr>
        <p:spPr>
          <a:xfrm rot="14829042">
            <a:off x="2364596" y="-726068"/>
            <a:ext cx="401178" cy="401178"/>
          </a:xfrm>
          <a:prstGeom prst="rtTriangle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6" name="テキスト ボックス 85"/>
          <p:cNvSpPr txBox="1"/>
          <p:nvPr userDrawn="1"/>
        </p:nvSpPr>
        <p:spPr>
          <a:xfrm>
            <a:off x="3337561" y="95193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1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7" name="テキスト ボックス 86"/>
          <p:cNvSpPr txBox="1"/>
          <p:nvPr userDrawn="1"/>
        </p:nvSpPr>
        <p:spPr>
          <a:xfrm>
            <a:off x="6776819" y="237583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2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8" name="テキスト ボックス 87"/>
          <p:cNvSpPr txBox="1"/>
          <p:nvPr userDrawn="1"/>
        </p:nvSpPr>
        <p:spPr>
          <a:xfrm>
            <a:off x="10242204" y="3815997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3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89" name="テキスト ボックス 88"/>
          <p:cNvSpPr txBox="1"/>
          <p:nvPr userDrawn="1"/>
        </p:nvSpPr>
        <p:spPr>
          <a:xfrm>
            <a:off x="13752595" y="530116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0" name="テキスト ボックス 89"/>
          <p:cNvSpPr txBox="1"/>
          <p:nvPr userDrawn="1"/>
        </p:nvSpPr>
        <p:spPr>
          <a:xfrm>
            <a:off x="17262984" y="669631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9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816155" y="82302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4265280" y="225421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728018" y="369876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1228569" y="5134530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0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4748798" y="6517199"/>
            <a:ext cx="2225277" cy="2091686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45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77 0.08735 L 0.18751 0.2966 " pathEditMode="fixed" rAng="0" ptsTypes="AA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1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578 0.10478 L 0.32908 0.43364 " pathEditMode="fixed" rAng="0" ptsTypes="AA">
                                      <p:cBhvr>
                                        <p:cTn id="6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3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48 0.1179 L 0.47517 0.57361 " pathEditMode="fixed" rAng="0" ptsTypes="AA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33" y="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50"/>
                            </p:stCondLst>
                            <p:childTnLst>
                              <p:par>
                                <p:cTn id="107" presetID="42" presetClass="path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45 0.13549 L 0.625 0.71358 " pathEditMode="fixed" rAng="0" ptsTypes="AA">
                                      <p:cBhvr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22" y="289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25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4" grpId="0" animBg="1"/>
      <p:bldP spid="63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animBg="1"/>
      <p:bldP spid="83" grpId="0" animBg="1"/>
      <p:bldP spid="84" grpId="0" animBg="1"/>
      <p:bldP spid="85" grpId="0" animBg="1"/>
      <p:bldP spid="86" grpId="0"/>
      <p:bldP spid="87" grpId="0"/>
      <p:bldP spid="88" grpId="0"/>
      <p:bldP spid="89" grpId="0"/>
      <p:bldP spid="90" grpId="0"/>
      <p:bldP spid="9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平行四辺形 40"/>
          <p:cNvSpPr/>
          <p:nvPr userDrawn="1"/>
        </p:nvSpPr>
        <p:spPr>
          <a:xfrm flipH="1">
            <a:off x="5569508" y="4810212"/>
            <a:ext cx="10992880" cy="1528805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平行四辺形 39"/>
          <p:cNvSpPr/>
          <p:nvPr userDrawn="1"/>
        </p:nvSpPr>
        <p:spPr>
          <a:xfrm flipH="1">
            <a:off x="4527421" y="2791941"/>
            <a:ext cx="10992880" cy="1545282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9" name="平行四辺形 38"/>
          <p:cNvSpPr/>
          <p:nvPr userDrawn="1"/>
        </p:nvSpPr>
        <p:spPr>
          <a:xfrm flipH="1">
            <a:off x="3460621" y="786028"/>
            <a:ext cx="10992880" cy="1549400"/>
          </a:xfrm>
          <a:prstGeom prst="parallelogram">
            <a:avLst>
              <a:gd name="adj" fmla="val 51895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平行四辺形 33"/>
          <p:cNvSpPr/>
          <p:nvPr userDrawn="1"/>
        </p:nvSpPr>
        <p:spPr>
          <a:xfrm flipH="1">
            <a:off x="2806700" y="0"/>
            <a:ext cx="4330700" cy="7645400"/>
          </a:xfrm>
          <a:prstGeom prst="parallelogram">
            <a:avLst>
              <a:gd name="adj" fmla="val 92507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図プレースホルダー 21"/>
          <p:cNvSpPr>
            <a:spLocks noGrp="1"/>
          </p:cNvSpPr>
          <p:nvPr>
            <p:ph type="pic" sz="quarter" idx="12" hasCustomPrompt="1"/>
          </p:nvPr>
        </p:nvSpPr>
        <p:spPr>
          <a:xfrm>
            <a:off x="791263" y="659441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9" name="直線コネクタ 8"/>
          <p:cNvCxnSpPr/>
          <p:nvPr userDrawn="1"/>
        </p:nvCxnSpPr>
        <p:spPr>
          <a:xfrm flipH="1">
            <a:off x="7129650" y="7631705"/>
            <a:ext cx="1115676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図プレースホルダー 21"/>
          <p:cNvSpPr>
            <a:spLocks noGrp="1"/>
          </p:cNvSpPr>
          <p:nvPr>
            <p:ph type="pic" sz="quarter" idx="13" hasCustomPrompt="1"/>
          </p:nvPr>
        </p:nvSpPr>
        <p:spPr>
          <a:xfrm>
            <a:off x="1827501" y="2662163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4" name="図プレースホルダー 21"/>
          <p:cNvSpPr>
            <a:spLocks noGrp="1"/>
          </p:cNvSpPr>
          <p:nvPr>
            <p:ph type="pic" sz="quarter" idx="14" hasCustomPrompt="1"/>
          </p:nvPr>
        </p:nvSpPr>
        <p:spPr>
          <a:xfrm>
            <a:off x="2883835" y="4664886"/>
            <a:ext cx="3489313" cy="1530170"/>
          </a:xfrm>
          <a:custGeom>
            <a:avLst/>
            <a:gdLst/>
            <a:ahLst/>
            <a:cxnLst/>
            <a:rect l="l" t="t" r="r" b="b"/>
            <a:pathLst>
              <a:path w="3489313" h="1530170">
                <a:moveTo>
                  <a:pt x="0" y="0"/>
                </a:moveTo>
                <a:lnTo>
                  <a:pt x="2685530" y="0"/>
                </a:lnTo>
                <a:lnTo>
                  <a:pt x="3489313" y="1530170"/>
                </a:lnTo>
                <a:lnTo>
                  <a:pt x="803783" y="1530170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7252996" y="6535716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7252996" y="7761288"/>
            <a:ext cx="10081120" cy="15197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4233238" y="872448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5285045" y="2852669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6348473" y="4877894"/>
            <a:ext cx="9254338" cy="1395154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44324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39" grpId="0" animBg="1"/>
      <p:bldP spid="34" grpId="0" animBg="1"/>
      <p:bldP spid="22" grpId="0"/>
      <p:bldP spid="23" grpId="0"/>
      <p:bldP spid="24" grpId="0"/>
      <p:bldP spid="27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線コネクタ 24"/>
          <p:cNvCxnSpPr/>
          <p:nvPr userDrawn="1"/>
        </p:nvCxnSpPr>
        <p:spPr>
          <a:xfrm flipH="1">
            <a:off x="0" y="2414064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1318075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6787588" y="3273388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787588" y="2693958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787588" y="5266996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6787588" y="4687566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787588" y="7303740"/>
            <a:ext cx="9541060" cy="13501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1" hasCustomPrompt="1"/>
          </p:nvPr>
        </p:nvSpPr>
        <p:spPr>
          <a:xfrm>
            <a:off x="6787588" y="6724310"/>
            <a:ext cx="954106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ホームベース 27"/>
          <p:cNvSpPr/>
          <p:nvPr userDrawn="1"/>
        </p:nvSpPr>
        <p:spPr>
          <a:xfrm>
            <a:off x="6307891" y="2890043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ホームベース 30"/>
          <p:cNvSpPr/>
          <p:nvPr userDrawn="1"/>
        </p:nvSpPr>
        <p:spPr>
          <a:xfrm>
            <a:off x="6307891" y="4883651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ホームベース 33"/>
          <p:cNvSpPr/>
          <p:nvPr userDrawn="1"/>
        </p:nvSpPr>
        <p:spPr>
          <a:xfrm>
            <a:off x="6307891" y="692039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80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300"/>
                            </p:stCondLst>
                            <p:childTnLst>
                              <p:par>
                                <p:cTn id="4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31" grpId="0" animBg="1"/>
      <p:bldP spid="34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48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2280575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42789" y="5413530"/>
            <a:ext cx="10081120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6172876" y="6763679"/>
            <a:ext cx="10891210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85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6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平行四辺形 10"/>
          <p:cNvSpPr/>
          <p:nvPr userDrawn="1"/>
        </p:nvSpPr>
        <p:spPr>
          <a:xfrm>
            <a:off x="511092" y="6268625"/>
            <a:ext cx="8685965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1" name="平行四辺形 30"/>
          <p:cNvSpPr/>
          <p:nvPr userDrawn="1"/>
        </p:nvSpPr>
        <p:spPr>
          <a:xfrm>
            <a:off x="293200" y="6268625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 userDrawn="1"/>
        </p:nvSpPr>
        <p:spPr>
          <a:xfrm>
            <a:off x="1906247" y="2083160"/>
            <a:ext cx="6660739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平行四辺形 29"/>
          <p:cNvSpPr/>
          <p:nvPr userDrawn="1"/>
        </p:nvSpPr>
        <p:spPr>
          <a:xfrm>
            <a:off x="1696178" y="2083160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平行四辺形 9"/>
          <p:cNvSpPr/>
          <p:nvPr userDrawn="1"/>
        </p:nvSpPr>
        <p:spPr>
          <a:xfrm>
            <a:off x="1186167" y="4175893"/>
            <a:ext cx="7650850" cy="1710190"/>
          </a:xfrm>
          <a:prstGeom prst="parallelogram">
            <a:avLst>
              <a:gd name="adj" fmla="val 33670"/>
            </a:avLst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 userDrawn="1"/>
        </p:nvSpPr>
        <p:spPr>
          <a:xfrm>
            <a:off x="976098" y="4175892"/>
            <a:ext cx="859609" cy="1710189"/>
          </a:xfrm>
          <a:prstGeom prst="parallelogram">
            <a:avLst>
              <a:gd name="adj" fmla="val 67641"/>
            </a:avLst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 userDrawn="1"/>
        </p:nvCxnSpPr>
        <p:spPr>
          <a:xfrm flipH="1">
            <a:off x="9006996" y="4773424"/>
            <a:ext cx="92794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15" y="95147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7463342" y="197643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258441" y="2038155"/>
            <a:ext cx="6750750" cy="27273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258440" y="4929936"/>
            <a:ext cx="6480721" cy="3498929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2543098" y="2263180"/>
            <a:ext cx="4583730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1906247" y="4342423"/>
            <a:ext cx="523969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1276177" y="6435155"/>
            <a:ext cx="5869762" cy="137713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  <a:p>
            <a:pPr lvl="0"/>
            <a:endParaRPr lang="en-US" altLang="ja-JP" dirty="0" smtClean="0"/>
          </a:p>
        </p:txBody>
      </p:sp>
      <p:sp>
        <p:nvSpPr>
          <p:cNvPr id="20" name="涙形 19"/>
          <p:cNvSpPr/>
          <p:nvPr userDrawn="1"/>
        </p:nvSpPr>
        <p:spPr>
          <a:xfrm rot="5400000">
            <a:off x="1752351" y="1322658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970642" y="146696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1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3" name="涙形 22"/>
          <p:cNvSpPr/>
          <p:nvPr userDrawn="1"/>
        </p:nvSpPr>
        <p:spPr>
          <a:xfrm rot="5400000">
            <a:off x="1057372" y="3368912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1275663" y="351321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2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7" name="涙形 26"/>
          <p:cNvSpPr/>
          <p:nvPr userDrawn="1"/>
        </p:nvSpPr>
        <p:spPr>
          <a:xfrm rot="5400000">
            <a:off x="382297" y="5461645"/>
            <a:ext cx="848875" cy="84887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solidFill>
              <a:schemeClr val="accent1">
                <a:lumMod val="40000"/>
                <a:lumOff val="6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 userDrawn="1"/>
        </p:nvSpPr>
        <p:spPr>
          <a:xfrm>
            <a:off x="600588" y="56059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1"/>
                </a:solidFill>
              </a:rPr>
              <a:t>3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29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3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 animBg="1"/>
      <p:bldP spid="5" grpId="0" animBg="1"/>
      <p:bldP spid="30" grpId="0" animBg="1"/>
      <p:bldP spid="10" grpId="0" animBg="1"/>
      <p:bldP spid="8" grpId="0" animBg="1"/>
      <p:bldP spid="24" grpId="0"/>
      <p:bldP spid="13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/>
      <p:bldP spid="16" grpId="0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animBg="1"/>
      <p:bldP spid="21" grpId="0"/>
      <p:bldP spid="23" grpId="0" animBg="1"/>
      <p:bldP spid="25" grpId="0"/>
      <p:bldP spid="27" grpId="0" animBg="1"/>
      <p:bldP spid="28" grpId="0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284" y="510933"/>
            <a:ext cx="3820508" cy="9260434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22" name="図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044" y="1453090"/>
            <a:ext cx="3894306" cy="7956932"/>
          </a:xfrm>
          <a:prstGeom prst="rect">
            <a:avLst/>
          </a:prstGeom>
        </p:spPr>
      </p:pic>
      <p:sp>
        <p:nvSpPr>
          <p:cNvPr id="24" name="図プレースホルダー 23"/>
          <p:cNvSpPr>
            <a:spLocks noGrp="1"/>
          </p:cNvSpPr>
          <p:nvPr>
            <p:ph type="pic" sz="quarter" idx="12" hasCustomPrompt="1"/>
          </p:nvPr>
        </p:nvSpPr>
        <p:spPr>
          <a:xfrm>
            <a:off x="9728271" y="2478058"/>
            <a:ext cx="3335852" cy="59563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547251" y="5413530"/>
            <a:ext cx="859595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547250" y="6763679"/>
            <a:ext cx="8595955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"/>
                            </p:stCondLst>
                            <p:childTnLst>
                              <p:par>
                                <p:cTn id="2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/>
      <p:bldP spid="16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325329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98201" y="1273071"/>
            <a:ext cx="8730970" cy="19881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ホームベース 19"/>
          <p:cNvSpPr/>
          <p:nvPr userDrawn="1"/>
        </p:nvSpPr>
        <p:spPr>
          <a:xfrm>
            <a:off x="9158564" y="3719405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638261" y="4102749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638261" y="3523320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ホームベース 24"/>
          <p:cNvSpPr/>
          <p:nvPr userDrawn="1"/>
        </p:nvSpPr>
        <p:spPr>
          <a:xfrm>
            <a:off x="9158564" y="6361320"/>
            <a:ext cx="479695" cy="35947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9638261" y="6744664"/>
            <a:ext cx="8190910" cy="18958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19" hasCustomPrompt="1"/>
          </p:nvPr>
        </p:nvSpPr>
        <p:spPr>
          <a:xfrm>
            <a:off x="9638261" y="6165235"/>
            <a:ext cx="8190910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3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70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  <p:bldP spid="2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animBg="1"/>
      <p:bldP spid="27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De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 userDrawn="1"/>
        </p:nvSpPr>
        <p:spPr>
          <a:xfrm>
            <a:off x="0" y="5323520"/>
            <a:ext cx="18286413" cy="13501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531" y="868025"/>
            <a:ext cx="5715635" cy="81266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86" y="3834097"/>
            <a:ext cx="2533388" cy="5160606"/>
          </a:xfrm>
          <a:prstGeom prst="rect">
            <a:avLst/>
          </a:prstGeom>
        </p:spPr>
      </p:pic>
      <p:sp>
        <p:nvSpPr>
          <p:cNvPr id="8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>
            <a:off x="1048686" y="4501463"/>
            <a:ext cx="2160588" cy="3825875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11"/>
          <p:cNvSpPr>
            <a:spLocks noGrp="1"/>
          </p:cNvSpPr>
          <p:nvPr>
            <p:ph type="pic" sz="quarter" idx="13" hasCustomPrompt="1"/>
          </p:nvPr>
        </p:nvSpPr>
        <p:spPr>
          <a:xfrm>
            <a:off x="3456428" y="1646033"/>
            <a:ext cx="4937841" cy="65706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9008191" y="5413530"/>
            <a:ext cx="8505945" cy="1088019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9038278" y="6763679"/>
            <a:ext cx="8520863" cy="202522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89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  <p:bldP spid="18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C and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線コネクタ 16"/>
          <p:cNvCxnSpPr/>
          <p:nvPr userDrawn="1"/>
        </p:nvCxnSpPr>
        <p:spPr>
          <a:xfrm flipH="1">
            <a:off x="0" y="4775560"/>
            <a:ext cx="18286413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0988412" y="1993151"/>
            <a:ext cx="6840760" cy="279031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5400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63" y="1700461"/>
            <a:ext cx="7911618" cy="6409096"/>
          </a:xfrm>
          <a:prstGeom prst="rect">
            <a:avLst/>
          </a:prstGeom>
        </p:spPr>
      </p:pic>
      <p:sp>
        <p:nvSpPr>
          <p:cNvPr id="13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3097428" y="1970491"/>
            <a:ext cx="7335815" cy="4056234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13" y="4128186"/>
            <a:ext cx="2044962" cy="4165664"/>
          </a:xfrm>
          <a:prstGeom prst="rect">
            <a:avLst/>
          </a:prstGeom>
        </p:spPr>
      </p:pic>
      <p:sp>
        <p:nvSpPr>
          <p:cNvPr id="15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097026" y="4658443"/>
            <a:ext cx="1709737" cy="31051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0" hasCustomPrompt="1"/>
          </p:nvPr>
        </p:nvSpPr>
        <p:spPr>
          <a:xfrm>
            <a:off x="10988411" y="4905010"/>
            <a:ext cx="6840759" cy="3523856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0"/>
                            </p:stCondLst>
                            <p:childTnLst>
                              <p:par>
                                <p:cTn id="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5" grpId="0"/>
      <p:bldP spid="20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theme" Target="../theme/theme3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60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slideLayout" Target="../slideLayouts/slideLayout97.xml"/><Relationship Id="rId39" Type="http://schemas.openxmlformats.org/officeDocument/2006/relationships/slideLayout" Target="../slideLayouts/slideLayout110.xml"/><Relationship Id="rId21" Type="http://schemas.openxmlformats.org/officeDocument/2006/relationships/slideLayout" Target="../slideLayouts/slideLayout92.xml"/><Relationship Id="rId34" Type="http://schemas.openxmlformats.org/officeDocument/2006/relationships/slideLayout" Target="../slideLayouts/slideLayout105.xml"/><Relationship Id="rId42" Type="http://schemas.openxmlformats.org/officeDocument/2006/relationships/slideLayout" Target="../slideLayouts/slideLayout113.xml"/><Relationship Id="rId47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32" Type="http://schemas.openxmlformats.org/officeDocument/2006/relationships/slideLayout" Target="../slideLayouts/slideLayout103.xml"/><Relationship Id="rId37" Type="http://schemas.openxmlformats.org/officeDocument/2006/relationships/slideLayout" Target="../slideLayouts/slideLayout108.xml"/><Relationship Id="rId40" Type="http://schemas.openxmlformats.org/officeDocument/2006/relationships/slideLayout" Target="../slideLayouts/slideLayout111.xml"/><Relationship Id="rId45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28" Type="http://schemas.openxmlformats.org/officeDocument/2006/relationships/slideLayout" Target="../slideLayouts/slideLayout99.xml"/><Relationship Id="rId36" Type="http://schemas.openxmlformats.org/officeDocument/2006/relationships/slideLayout" Target="../slideLayouts/slideLayout107.xml"/><Relationship Id="rId49" Type="http://schemas.openxmlformats.org/officeDocument/2006/relationships/theme" Target="../theme/theme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31" Type="http://schemas.openxmlformats.org/officeDocument/2006/relationships/slideLayout" Target="../slideLayouts/slideLayout102.xml"/><Relationship Id="rId44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Relationship Id="rId27" Type="http://schemas.openxmlformats.org/officeDocument/2006/relationships/slideLayout" Target="../slideLayouts/slideLayout98.xml"/><Relationship Id="rId30" Type="http://schemas.openxmlformats.org/officeDocument/2006/relationships/slideLayout" Target="../slideLayouts/slideLayout101.xml"/><Relationship Id="rId35" Type="http://schemas.openxmlformats.org/officeDocument/2006/relationships/slideLayout" Target="../slideLayouts/slideLayout106.xml"/><Relationship Id="rId43" Type="http://schemas.openxmlformats.org/officeDocument/2006/relationships/slideLayout" Target="../slideLayouts/slideLayout114.xml"/><Relationship Id="rId48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96.xml"/><Relationship Id="rId33" Type="http://schemas.openxmlformats.org/officeDocument/2006/relationships/slideLayout" Target="../slideLayouts/slideLayout104.xml"/><Relationship Id="rId38" Type="http://schemas.openxmlformats.org/officeDocument/2006/relationships/slideLayout" Target="../slideLayouts/slideLayout109.xml"/><Relationship Id="rId46" Type="http://schemas.openxmlformats.org/officeDocument/2006/relationships/slideLayout" Target="../slideLayouts/slideLayout117.xml"/><Relationship Id="rId20" Type="http://schemas.openxmlformats.org/officeDocument/2006/relationships/slideLayout" Target="../slideLayouts/slideLayout91.xml"/><Relationship Id="rId41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8286413" cy="102870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tint val="66000"/>
                  <a:satMod val="160000"/>
                  <a:alpha val="29000"/>
                </a:schemeClr>
              </a:gs>
              <a:gs pos="50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円/楕円 3"/>
          <p:cNvSpPr/>
          <p:nvPr userDrawn="1"/>
        </p:nvSpPr>
        <p:spPr>
          <a:xfrm>
            <a:off x="4450556" y="450850"/>
            <a:ext cx="9385300" cy="9385300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15000"/>
                </a:schemeClr>
              </a:gs>
              <a:gs pos="50000">
                <a:schemeClr val="accent1">
                  <a:tint val="44500"/>
                  <a:satMod val="160000"/>
                  <a:alpha val="1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5877719" y="1878013"/>
            <a:ext cx="6530975" cy="6530975"/>
          </a:xfrm>
          <a:prstGeom prst="ellipse">
            <a:avLst/>
          </a:prstGeom>
          <a:gradFill>
            <a:gsLst>
              <a:gs pos="100000">
                <a:schemeClr val="accent1">
                  <a:tint val="66000"/>
                  <a:satMod val="160000"/>
                  <a:alpha val="38000"/>
                </a:schemeClr>
              </a:gs>
              <a:gs pos="42000">
                <a:schemeClr val="accent1">
                  <a:tint val="44500"/>
                  <a:satMod val="160000"/>
                  <a:alpha val="24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7613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</a:t>
            </a:r>
            <a:endParaRPr lang="en-US" dirty="0"/>
          </a:p>
        </p:txBody>
      </p:sp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75"/>
          <a:stretch/>
        </p:blipFill>
        <p:spPr>
          <a:xfrm>
            <a:off x="6299416" y="3748345"/>
            <a:ext cx="5687580" cy="13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2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868" r:id="rId2"/>
    <p:sldLayoutId id="2147483869" r:id="rId3"/>
    <p:sldLayoutId id="2147483870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  <p:hf hdr="0" dt="0"/>
  <p:txStyles>
    <p:titleStyle>
      <a:lvl1pPr algn="ctr" defTabSz="163275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914400" y="2400300"/>
            <a:ext cx="16457613" cy="678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0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854" r:id="rId2"/>
    <p:sldLayoutId id="2147483809" r:id="rId3"/>
    <p:sldLayoutId id="2147483810" r:id="rId4"/>
    <p:sldLayoutId id="2147483831" r:id="rId5"/>
    <p:sldLayoutId id="2147483842" r:id="rId6"/>
    <p:sldLayoutId id="2147483829" r:id="rId7"/>
    <p:sldLayoutId id="2147483864" r:id="rId8"/>
    <p:sldLayoutId id="2147483858" r:id="rId9"/>
    <p:sldLayoutId id="2147483859" r:id="rId10"/>
    <p:sldLayoutId id="2147483846" r:id="rId11"/>
    <p:sldLayoutId id="2147483847" r:id="rId12"/>
    <p:sldLayoutId id="2147483848" r:id="rId13"/>
    <p:sldLayoutId id="2147483860" r:id="rId14"/>
    <p:sldLayoutId id="2147483853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632753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92256" y="192950"/>
            <a:ext cx="16741860" cy="1125125"/>
          </a:xfrm>
          <a:prstGeom prst="rect">
            <a:avLst/>
          </a:prstGeom>
        </p:spPr>
        <p:txBody>
          <a:bodyPr vert="horz" lIns="163275" tIns="81638" rIns="163275" bIns="81638" rtlCol="0" anchor="ctr">
            <a:noAutofit/>
          </a:bodyPr>
          <a:lstStyle/>
          <a:p>
            <a:r>
              <a:rPr lang="en-US" altLang="ja-JP" dirty="0" smtClean="0"/>
              <a:t>SLIDE TITLE HERE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603507" y="1273070"/>
            <a:ext cx="17079398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68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851" r:id="rId2"/>
    <p:sldLayoutId id="2147483760" r:id="rId3"/>
    <p:sldLayoutId id="2147483852" r:id="rId4"/>
    <p:sldLayoutId id="2147483766" r:id="rId5"/>
    <p:sldLayoutId id="2147483765" r:id="rId6"/>
    <p:sldLayoutId id="2147483855" r:id="rId7"/>
    <p:sldLayoutId id="2147483856" r:id="rId8"/>
    <p:sldLayoutId id="2147483866" r:id="rId9"/>
    <p:sldLayoutId id="2147483857" r:id="rId10"/>
    <p:sldLayoutId id="2147483751" r:id="rId11"/>
    <p:sldLayoutId id="2147483752" r:id="rId12"/>
    <p:sldLayoutId id="2147483817" r:id="rId13"/>
    <p:sldLayoutId id="2147483823" r:id="rId14"/>
    <p:sldLayoutId id="2147483753" r:id="rId15"/>
    <p:sldLayoutId id="2147483844" r:id="rId16"/>
    <p:sldLayoutId id="2147483739" r:id="rId17"/>
    <p:sldLayoutId id="2147483740" r:id="rId18"/>
    <p:sldLayoutId id="2147483776" r:id="rId19"/>
    <p:sldLayoutId id="2147483778" r:id="rId20"/>
    <p:sldLayoutId id="2147483793" r:id="rId21"/>
    <p:sldLayoutId id="2147483791" r:id="rId22"/>
    <p:sldLayoutId id="2147483792" r:id="rId23"/>
    <p:sldLayoutId id="2147483808" r:id="rId24"/>
    <p:sldLayoutId id="2147483806" r:id="rId25"/>
    <p:sldLayoutId id="2147483845" r:id="rId26"/>
    <p:sldLayoutId id="2147483801" r:id="rId27"/>
    <p:sldLayoutId id="2147483799" r:id="rId28"/>
    <p:sldLayoutId id="2147483800" r:id="rId29"/>
    <p:sldLayoutId id="2147483802" r:id="rId30"/>
    <p:sldLayoutId id="2147483804" r:id="rId31"/>
    <p:sldLayoutId id="2147483805" r:id="rId32"/>
    <p:sldLayoutId id="2147483807" r:id="rId33"/>
    <p:sldLayoutId id="2147483811" r:id="rId34"/>
    <p:sldLayoutId id="2147483812" r:id="rId35"/>
    <p:sldLayoutId id="2147483819" r:id="rId36"/>
    <p:sldLayoutId id="2147483834" r:id="rId37"/>
    <p:sldLayoutId id="2147483832" r:id="rId38"/>
    <p:sldLayoutId id="2147483820" r:id="rId39"/>
    <p:sldLayoutId id="2147483833" r:id="rId40"/>
    <p:sldLayoutId id="2147483821" r:id="rId41"/>
    <p:sldLayoutId id="2147483840" r:id="rId42"/>
    <p:sldLayoutId id="2147483863" r:id="rId43"/>
    <p:sldLayoutId id="2147483841" r:id="rId44"/>
    <p:sldLayoutId id="2147483850" r:id="rId45"/>
    <p:sldLayoutId id="2147483828" r:id="rId46"/>
    <p:sldLayoutId id="2147483826" r:id="rId47"/>
    <p:sldLayoutId id="2147483830" r:id="rId48"/>
    <p:sldLayoutId id="2147483827" r:id="rId49"/>
    <p:sldLayoutId id="2147483873" r:id="rId50"/>
    <p:sldLayoutId id="2147483874" r:id="rId51"/>
    <p:sldLayoutId id="2147483875" r:id="rId5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sz="5400" kern="1200" spc="15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831132"/>
            <a:ext cx="16457772" cy="735811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 smtClean="0"/>
              <a:t>Master Text</a:t>
            </a:r>
            <a:endParaRPr lang="ja-JP" altLang="en-US" dirty="0" smtClean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9413236" y="9591367"/>
            <a:ext cx="7776864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bg1">
                    <a:lumMod val="50000"/>
                    <a:alpha val="70000"/>
                  </a:schemeClr>
                </a:solidFill>
              </a:defRPr>
            </a:lvl1pPr>
          </a:lstStyle>
          <a:p>
            <a:r>
              <a:rPr lang="en-US" smtClean="0"/>
              <a:t>The Power of PowerPoint | thepopp.com</a:t>
            </a:r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371930" y="9591367"/>
            <a:ext cx="907291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l">
              <a:defRPr sz="320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fld id="{387164BF-D67A-46C0-81D2-5BAF67C00C80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3" name="直線コネクタ 12"/>
          <p:cNvCxnSpPr/>
          <p:nvPr userDrawn="1"/>
        </p:nvCxnSpPr>
        <p:spPr>
          <a:xfrm flipV="1">
            <a:off x="17289111" y="9508985"/>
            <a:ext cx="0" cy="77801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角三角形 7"/>
          <p:cNvSpPr/>
          <p:nvPr userDrawn="1"/>
        </p:nvSpPr>
        <p:spPr>
          <a:xfrm rot="10800000">
            <a:off x="16421955" y="-1370"/>
            <a:ext cx="1864458" cy="2350389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14212397" y="-1371"/>
            <a:ext cx="4095455" cy="1949515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8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90" r:id="rId4"/>
    <p:sldLayoutId id="2147483745" r:id="rId5"/>
    <p:sldLayoutId id="2147483824" r:id="rId6"/>
    <p:sldLayoutId id="2147483747" r:id="rId7"/>
    <p:sldLayoutId id="2147483728" r:id="rId8"/>
    <p:sldLayoutId id="2147483754" r:id="rId9"/>
    <p:sldLayoutId id="2147483729" r:id="rId10"/>
    <p:sldLayoutId id="2147483749" r:id="rId11"/>
    <p:sldLayoutId id="2147483756" r:id="rId12"/>
    <p:sldLayoutId id="2147483757" r:id="rId13"/>
    <p:sldLayoutId id="2147483759" r:id="rId14"/>
    <p:sldLayoutId id="2147483761" r:id="rId15"/>
    <p:sldLayoutId id="2147483837" r:id="rId16"/>
    <p:sldLayoutId id="2147483762" r:id="rId17"/>
    <p:sldLayoutId id="2147483764" r:id="rId18"/>
    <p:sldLayoutId id="2147483773" r:id="rId19"/>
    <p:sldLayoutId id="2147483777" r:id="rId20"/>
    <p:sldLayoutId id="2147483767" r:id="rId21"/>
    <p:sldLayoutId id="2147483763" r:id="rId22"/>
    <p:sldLayoutId id="2147483769" r:id="rId23"/>
    <p:sldLayoutId id="2147483816" r:id="rId24"/>
    <p:sldLayoutId id="2147483843" r:id="rId25"/>
    <p:sldLayoutId id="2147483770" r:id="rId26"/>
    <p:sldLayoutId id="2147483771" r:id="rId27"/>
    <p:sldLayoutId id="2147483774" r:id="rId28"/>
    <p:sldLayoutId id="2147483772" r:id="rId29"/>
    <p:sldLayoutId id="2147483779" r:id="rId30"/>
    <p:sldLayoutId id="2147483794" r:id="rId31"/>
    <p:sldLayoutId id="2147483796" r:id="rId32"/>
    <p:sldLayoutId id="2147483795" r:id="rId33"/>
    <p:sldLayoutId id="2147483813" r:id="rId34"/>
    <p:sldLayoutId id="2147483768" r:id="rId35"/>
    <p:sldLayoutId id="2147483836" r:id="rId36"/>
    <p:sldLayoutId id="2147483814" r:id="rId37"/>
    <p:sldLayoutId id="2147483803" r:id="rId38"/>
    <p:sldLayoutId id="2147483798" r:id="rId39"/>
    <p:sldLayoutId id="2147483815" r:id="rId40"/>
    <p:sldLayoutId id="2147483825" r:id="rId41"/>
    <p:sldLayoutId id="2147483818" r:id="rId42"/>
    <p:sldLayoutId id="2147483835" r:id="rId43"/>
    <p:sldLayoutId id="2147483849" r:id="rId44"/>
    <p:sldLayoutId id="2147483871" r:id="rId45"/>
    <p:sldLayoutId id="2147483839" r:id="rId46"/>
    <p:sldLayoutId id="2147483838" r:id="rId47"/>
    <p:sldLayoutId id="2147483865" r:id="rId4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sz="6000" kern="1200" spc="3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1.xml"/><Relationship Id="rId5" Type="http://schemas.openxmlformats.org/officeDocument/2006/relationships/image" Target="../media/image26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サブタイトル 11"/>
          <p:cNvSpPr>
            <a:spLocks noGrp="1"/>
          </p:cNvSpPr>
          <p:nvPr>
            <p:ph type="subTitle" idx="1"/>
          </p:nvPr>
        </p:nvSpPr>
        <p:spPr>
          <a:xfrm>
            <a:off x="2032416" y="4648445"/>
            <a:ext cx="13753528" cy="1530170"/>
          </a:xfrm>
        </p:spPr>
        <p:txBody>
          <a:bodyPr>
            <a:noAutofit/>
          </a:bodyPr>
          <a:lstStyle/>
          <a:p>
            <a:r>
              <a:rPr kumimoji="1" lang="en-US" altLang="ja-JP" b="1" spc="0" dirty="0">
                <a:latin typeface="Book Antiqua" panose="02040602050305030304" pitchFamily="18" charset="0"/>
              </a:rPr>
              <a:t>O MELHOR </a:t>
            </a:r>
            <a:r>
              <a:rPr kumimoji="1" lang="en-US" altLang="ja-JP" b="1" spc="0" dirty="0" smtClean="0">
                <a:latin typeface="Book Antiqua" panose="02040602050305030304" pitchFamily="18" charset="0"/>
              </a:rPr>
              <a:t>LUGAR</a:t>
            </a:r>
            <a:r>
              <a:rPr kumimoji="1" lang="en-US" altLang="ja-JP" b="1" spc="0" dirty="0">
                <a:latin typeface="Book Antiqua" panose="02040602050305030304" pitchFamily="18" charset="0"/>
              </a:rPr>
              <a:t> </a:t>
            </a:r>
            <a:r>
              <a:rPr kumimoji="1" lang="en-US" altLang="ja-JP" b="1" spc="0" dirty="0" smtClean="0">
                <a:latin typeface="Book Antiqua" panose="02040602050305030304" pitchFamily="18" charset="0"/>
              </a:rPr>
              <a:t>PARA SE INVESTIR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07" y="8473870"/>
            <a:ext cx="4552785" cy="15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6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602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jaboatao.pe.gov.br</a:t>
            </a:r>
            <a:endParaRPr 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6" name="テキスト プレースホルダー 13"/>
          <p:cNvSpPr>
            <a:spLocks noGrp="1"/>
          </p:cNvSpPr>
          <p:nvPr>
            <p:ph type="body" sz="quarter" idx="22"/>
          </p:nvPr>
        </p:nvSpPr>
        <p:spPr>
          <a:xfrm>
            <a:off x="93687" y="4965512"/>
            <a:ext cx="3538537" cy="598397"/>
          </a:xfrm>
        </p:spPr>
        <p:txBody>
          <a:bodyPr/>
          <a:lstStyle/>
          <a:p>
            <a:r>
              <a:rPr kumimoji="1" lang="pt-BR" altLang="ja-JP" sz="3200" dirty="0" smtClean="0"/>
              <a:t>TOTEM PET</a:t>
            </a:r>
            <a:endParaRPr kumimoji="1" lang="ja-JP" altLang="en-US" sz="3200" dirty="0"/>
          </a:p>
        </p:txBody>
      </p:sp>
      <p:sp>
        <p:nvSpPr>
          <p:cNvPr id="37" name="Retângulo 36"/>
          <p:cNvSpPr/>
          <p:nvPr/>
        </p:nvSpPr>
        <p:spPr>
          <a:xfrm>
            <a:off x="38689" y="6395509"/>
            <a:ext cx="3706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Muli" pitchFamily="2" charset="0"/>
              </a:rPr>
              <a:t>“Projeto Passeio Limpo”</a:t>
            </a:r>
            <a:endParaRPr lang="pt-BR" sz="3600" dirty="0">
              <a:solidFill>
                <a:schemeClr val="bg1"/>
              </a:solidFill>
            </a:endParaRPr>
          </a:p>
        </p:txBody>
      </p:sp>
      <p:sp>
        <p:nvSpPr>
          <p:cNvPr id="46" name="テキスト プレースホルダー 13"/>
          <p:cNvSpPr>
            <a:spLocks noGrp="1"/>
          </p:cNvSpPr>
          <p:nvPr>
            <p:ph type="body" sz="quarter" idx="22"/>
          </p:nvPr>
        </p:nvSpPr>
        <p:spPr>
          <a:xfrm>
            <a:off x="3692383" y="292168"/>
            <a:ext cx="3538537" cy="598397"/>
          </a:xfrm>
        </p:spPr>
        <p:txBody>
          <a:bodyPr/>
          <a:lstStyle/>
          <a:p>
            <a:r>
              <a:rPr kumimoji="1" lang="pt-BR" altLang="ja-JP" sz="3200" dirty="0" smtClean="0"/>
              <a:t>CICLOFAIXA DE LAZER</a:t>
            </a:r>
            <a:endParaRPr kumimoji="1" lang="ja-JP" altLang="en-US" sz="3200" dirty="0"/>
          </a:p>
        </p:txBody>
      </p:sp>
      <p:sp>
        <p:nvSpPr>
          <p:cNvPr id="47" name="Retângulo 46"/>
          <p:cNvSpPr/>
          <p:nvPr/>
        </p:nvSpPr>
        <p:spPr>
          <a:xfrm>
            <a:off x="4102646" y="1836508"/>
            <a:ext cx="28814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Muli" pitchFamily="2" charset="0"/>
              </a:rPr>
              <a:t>10KM de </a:t>
            </a:r>
            <a:r>
              <a:rPr lang="pt-BR" dirty="0" err="1" smtClean="0">
                <a:solidFill>
                  <a:schemeClr val="bg1"/>
                </a:solidFill>
                <a:latin typeface="Muli" pitchFamily="2" charset="0"/>
              </a:rPr>
              <a:t>Ciclofaixa</a:t>
            </a:r>
            <a:r>
              <a:rPr lang="pt-BR" dirty="0" smtClean="0">
                <a:solidFill>
                  <a:schemeClr val="bg1"/>
                </a:solidFill>
                <a:latin typeface="Muli" pitchFamily="2" charset="0"/>
              </a:rPr>
              <a:t>  os domingos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8" name="テキスト プレースホルダー 13"/>
          <p:cNvSpPr>
            <a:spLocks noGrp="1"/>
          </p:cNvSpPr>
          <p:nvPr>
            <p:ph type="body" sz="quarter" idx="22"/>
          </p:nvPr>
        </p:nvSpPr>
        <p:spPr>
          <a:xfrm>
            <a:off x="7317456" y="4965512"/>
            <a:ext cx="3538537" cy="598397"/>
          </a:xfrm>
        </p:spPr>
        <p:txBody>
          <a:bodyPr/>
          <a:lstStyle/>
          <a:p>
            <a:r>
              <a:rPr kumimoji="1" lang="pt-BR" altLang="ja-JP" sz="3200" dirty="0" smtClean="0"/>
              <a:t>DOMINGO DE LAZER</a:t>
            </a:r>
            <a:endParaRPr kumimoji="1" lang="ja-JP" altLang="en-US" sz="3200" dirty="0"/>
          </a:p>
        </p:txBody>
      </p:sp>
      <p:sp>
        <p:nvSpPr>
          <p:cNvPr id="49" name="Retângulo 48"/>
          <p:cNvSpPr/>
          <p:nvPr/>
        </p:nvSpPr>
        <p:spPr>
          <a:xfrm>
            <a:off x="7499971" y="6607681"/>
            <a:ext cx="32566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Muli" pitchFamily="2" charset="0"/>
              </a:rPr>
              <a:t>Promoção de atividades de lazer para as famílias com interdição de 1 KM da </a:t>
            </a:r>
            <a:r>
              <a:rPr lang="pt-BR" dirty="0" err="1" smtClean="0">
                <a:solidFill>
                  <a:schemeClr val="bg1"/>
                </a:solidFill>
                <a:latin typeface="Muli" pitchFamily="2" charset="0"/>
              </a:rPr>
              <a:t>Av</a:t>
            </a:r>
            <a:r>
              <a:rPr lang="pt-BR" dirty="0" smtClean="0">
                <a:solidFill>
                  <a:schemeClr val="bg1"/>
                </a:solidFill>
                <a:latin typeface="Muli" pitchFamily="2" charset="0"/>
              </a:rPr>
              <a:t> Beira Mar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0" name="テキスト プレースホルダー 13"/>
          <p:cNvSpPr>
            <a:spLocks noGrp="1"/>
          </p:cNvSpPr>
          <p:nvPr>
            <p:ph type="body" sz="quarter" idx="22"/>
          </p:nvPr>
        </p:nvSpPr>
        <p:spPr>
          <a:xfrm>
            <a:off x="11083967" y="277666"/>
            <a:ext cx="3538537" cy="598397"/>
          </a:xfrm>
        </p:spPr>
        <p:txBody>
          <a:bodyPr/>
          <a:lstStyle/>
          <a:p>
            <a:r>
              <a:rPr kumimoji="1" lang="pt-BR" altLang="ja-JP" sz="2000" dirty="0" smtClean="0"/>
              <a:t>MONITORAMENTO</a:t>
            </a:r>
            <a:r>
              <a:rPr kumimoji="1" lang="pt-BR" altLang="ja-JP" sz="2400" dirty="0" smtClean="0"/>
              <a:t> </a:t>
            </a:r>
            <a:r>
              <a:rPr kumimoji="1" lang="pt-BR" altLang="ja-JP" sz="3600" dirty="0" smtClean="0"/>
              <a:t>AMBIENTAL</a:t>
            </a:r>
            <a:endParaRPr kumimoji="1" lang="ja-JP" altLang="en-US" sz="2400" dirty="0"/>
          </a:p>
        </p:txBody>
      </p:sp>
      <p:sp>
        <p:nvSpPr>
          <p:cNvPr id="56" name="テキスト プレースホルダー 13"/>
          <p:cNvSpPr>
            <a:spLocks noGrp="1"/>
          </p:cNvSpPr>
          <p:nvPr>
            <p:ph type="body" sz="quarter" idx="22"/>
          </p:nvPr>
        </p:nvSpPr>
        <p:spPr>
          <a:xfrm>
            <a:off x="14372307" y="4984038"/>
            <a:ext cx="3914106" cy="598397"/>
          </a:xfrm>
        </p:spPr>
        <p:txBody>
          <a:bodyPr/>
          <a:lstStyle/>
          <a:p>
            <a:r>
              <a:rPr lang="pt-BR" sz="2000" b="1" dirty="0">
                <a:latin typeface="Book Antiqua" panose="02040602050305030304" pitchFamily="18" charset="0"/>
              </a:rPr>
              <a:t>ARENA POLIESPORTIVA E PARQUE INFANTIL</a:t>
            </a:r>
            <a:endParaRPr kumimoji="1" lang="ja-JP" altLang="en-US" sz="2000" dirty="0">
              <a:latin typeface="Book Antiqua" panose="02040602050305030304" pitchFamily="18" charset="0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14860822" y="6657811"/>
            <a:ext cx="3095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  <a:latin typeface="Muli"/>
              </a:rPr>
              <a:t>ARENA ESPORTES DE AREIA</a:t>
            </a:r>
          </a:p>
          <a:p>
            <a:pPr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  <a:latin typeface="Muli"/>
              </a:rPr>
              <a:t>ÁREA DE CONVIVÊNCIA</a:t>
            </a:r>
          </a:p>
          <a:p>
            <a:pPr>
              <a:buFontTx/>
              <a:buChar char="-"/>
            </a:pPr>
            <a:r>
              <a:rPr lang="pt-BR" sz="2400" b="1" dirty="0">
                <a:solidFill>
                  <a:schemeClr val="bg1"/>
                </a:solidFill>
                <a:latin typeface="Muli"/>
              </a:rPr>
              <a:t>ESCOLINHAS DE FUTEBOL E VÔLEI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54779" y="7491432"/>
            <a:ext cx="3706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Muli" pitchFamily="2" charset="0"/>
              </a:rPr>
              <a:t>Instalação de totens pet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83" y="4740204"/>
            <a:ext cx="3596909" cy="459672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175" y="79152"/>
            <a:ext cx="3540226" cy="45242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411" y="4738455"/>
            <a:ext cx="3571607" cy="456439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5608" y="53299"/>
            <a:ext cx="3633613" cy="46436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" y="19727"/>
            <a:ext cx="3632224" cy="464185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518" y="9591367"/>
            <a:ext cx="1682326" cy="5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0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サブタイトル 11"/>
          <p:cNvSpPr>
            <a:spLocks noGrp="1"/>
          </p:cNvSpPr>
          <p:nvPr>
            <p:ph type="subTitle" idx="1"/>
          </p:nvPr>
        </p:nvSpPr>
        <p:spPr>
          <a:xfrm>
            <a:off x="1987411" y="4828465"/>
            <a:ext cx="13753528" cy="1530170"/>
          </a:xfrm>
        </p:spPr>
        <p:txBody>
          <a:bodyPr>
            <a:noAutofit/>
          </a:bodyPr>
          <a:lstStyle/>
          <a:p>
            <a:r>
              <a:rPr kumimoji="1" lang="en-US" altLang="ja-JP" b="1" spc="0" dirty="0"/>
              <a:t>O MELHOR </a:t>
            </a:r>
            <a:r>
              <a:rPr kumimoji="1" lang="en-US" altLang="ja-JP" b="1" spc="0" dirty="0" smtClean="0"/>
              <a:t>LUGAR</a:t>
            </a:r>
            <a:r>
              <a:rPr kumimoji="1" lang="en-US" altLang="ja-JP" b="1" spc="0" dirty="0"/>
              <a:t> </a:t>
            </a:r>
            <a:r>
              <a:rPr kumimoji="1" lang="en-US" altLang="ja-JP" b="1" spc="0" dirty="0" smtClean="0"/>
              <a:t> PARA INVESTIR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807" y="8473870"/>
            <a:ext cx="4552785" cy="153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47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660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9573"/>
            <a:ext cx="18286416" cy="12318875"/>
          </a:xfrm>
          <a:prstGeom prst="rect">
            <a:avLst/>
          </a:prstGeom>
        </p:spPr>
      </p:pic>
      <p:sp>
        <p:nvSpPr>
          <p:cNvPr id="4" name="直角三角形 3"/>
          <p:cNvSpPr/>
          <p:nvPr/>
        </p:nvSpPr>
        <p:spPr>
          <a:xfrm flipH="1">
            <a:off x="-3" y="2709331"/>
            <a:ext cx="18286412" cy="7560840"/>
          </a:xfrm>
          <a:custGeom>
            <a:avLst/>
            <a:gdLst/>
            <a:ahLst/>
            <a:cxnLst/>
            <a:rect l="l" t="t" r="r" b="b"/>
            <a:pathLst>
              <a:path w="18286412" h="7560840">
                <a:moveTo>
                  <a:pt x="0" y="0"/>
                </a:moveTo>
                <a:lnTo>
                  <a:pt x="0" y="4635515"/>
                </a:lnTo>
                <a:lnTo>
                  <a:pt x="0" y="7560840"/>
                </a:lnTo>
                <a:lnTo>
                  <a:pt x="18286412" y="7560840"/>
                </a:lnTo>
                <a:lnTo>
                  <a:pt x="18286412" y="46355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平行四辺形 6"/>
          <p:cNvSpPr/>
          <p:nvPr/>
        </p:nvSpPr>
        <p:spPr>
          <a:xfrm rot="20740135">
            <a:off x="-102848" y="7227191"/>
            <a:ext cx="7879033" cy="1064425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平行四辺形 7"/>
          <p:cNvSpPr/>
          <p:nvPr/>
        </p:nvSpPr>
        <p:spPr>
          <a:xfrm rot="20740135">
            <a:off x="830145" y="8238890"/>
            <a:ext cx="7879033" cy="287026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平行四辺形 8"/>
          <p:cNvSpPr/>
          <p:nvPr/>
        </p:nvSpPr>
        <p:spPr>
          <a:xfrm rot="20740135">
            <a:off x="7606487" y="4361866"/>
            <a:ext cx="4977711" cy="574052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平行四辺形 9"/>
          <p:cNvSpPr/>
          <p:nvPr/>
        </p:nvSpPr>
        <p:spPr>
          <a:xfrm rot="20740135">
            <a:off x="10003272" y="3611231"/>
            <a:ext cx="4977711" cy="287026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平行四辺形 10"/>
          <p:cNvSpPr/>
          <p:nvPr/>
        </p:nvSpPr>
        <p:spPr>
          <a:xfrm rot="20740135">
            <a:off x="-150396" y="7285824"/>
            <a:ext cx="4977711" cy="423599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 rot="20732246">
            <a:off x="293365" y="7381101"/>
            <a:ext cx="6942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spc="300" dirty="0" smtClean="0">
                <a:solidFill>
                  <a:schemeClr val="bg1"/>
                </a:solidFill>
                <a:latin typeface="+mj-lt"/>
              </a:rPr>
              <a:t>O MUNICÍPIO</a:t>
            </a:r>
            <a:endParaRPr kumimoji="1" lang="ja-JP" altLang="en-US" sz="4800" spc="3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平行四辺形 13"/>
          <p:cNvSpPr/>
          <p:nvPr/>
        </p:nvSpPr>
        <p:spPr>
          <a:xfrm rot="20740135">
            <a:off x="275489" y="9205075"/>
            <a:ext cx="3233854" cy="171221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平行四辺形 15"/>
          <p:cNvSpPr/>
          <p:nvPr/>
        </p:nvSpPr>
        <p:spPr>
          <a:xfrm rot="20740135">
            <a:off x="7979503" y="4000736"/>
            <a:ext cx="3767564" cy="161948"/>
          </a:xfrm>
          <a:prstGeom prst="parallelogram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8202936" y="4448175"/>
            <a:ext cx="9811091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kumimoji="1" lang="pt-BR" altLang="ja-JP" sz="2400" dirty="0">
                <a:solidFill>
                  <a:schemeClr val="bg1"/>
                </a:solidFill>
              </a:rPr>
              <a:t>Amplo território: 256km²;</a:t>
            </a:r>
          </a:p>
          <a:p>
            <a:pPr algn="r">
              <a:lnSpc>
                <a:spcPct val="120000"/>
              </a:lnSpc>
            </a:pPr>
            <a:r>
              <a:rPr kumimoji="1" lang="pt-BR" altLang="ja-JP" sz="2400" dirty="0">
                <a:solidFill>
                  <a:schemeClr val="bg1"/>
                </a:solidFill>
              </a:rPr>
              <a:t>População: 695.956 </a:t>
            </a:r>
            <a:r>
              <a:rPr kumimoji="1" lang="pt-BR" altLang="ja-JP" sz="2400" dirty="0" err="1">
                <a:solidFill>
                  <a:schemeClr val="bg1"/>
                </a:solidFill>
              </a:rPr>
              <a:t>hab</a:t>
            </a:r>
            <a:r>
              <a:rPr kumimoji="1" lang="pt-BR" altLang="ja-JP" sz="2400" dirty="0">
                <a:solidFill>
                  <a:schemeClr val="bg1"/>
                </a:solidFill>
              </a:rPr>
              <a:t> (PE 2º)</a:t>
            </a:r>
          </a:p>
          <a:p>
            <a:pPr algn="r">
              <a:lnSpc>
                <a:spcPct val="120000"/>
              </a:lnSpc>
            </a:pPr>
            <a:r>
              <a:rPr kumimoji="1" lang="pt-BR" altLang="ja-JP" sz="2400" dirty="0">
                <a:solidFill>
                  <a:schemeClr val="bg1"/>
                </a:solidFill>
              </a:rPr>
              <a:t>PIB: R$ 13.217.350 mil (PE 2º)</a:t>
            </a:r>
          </a:p>
          <a:p>
            <a:pPr algn="r">
              <a:lnSpc>
                <a:spcPct val="120000"/>
              </a:lnSpc>
            </a:pPr>
            <a:r>
              <a:rPr kumimoji="1" lang="pt-BR" altLang="ja-JP" sz="2400" dirty="0">
                <a:solidFill>
                  <a:schemeClr val="bg1"/>
                </a:solidFill>
              </a:rPr>
              <a:t>Situado entre as principais vias de acesso ao </a:t>
            </a:r>
            <a:r>
              <a:rPr kumimoji="1" lang="pt-BR" altLang="ja-JP" sz="2400" dirty="0" smtClean="0">
                <a:solidFill>
                  <a:schemeClr val="bg1"/>
                </a:solidFill>
              </a:rPr>
              <a:t>Estado </a:t>
            </a:r>
            <a:br>
              <a:rPr kumimoji="1" lang="pt-BR" altLang="ja-JP" sz="2400" dirty="0" smtClean="0">
                <a:solidFill>
                  <a:schemeClr val="bg1"/>
                </a:solidFill>
              </a:rPr>
            </a:br>
            <a:r>
              <a:rPr kumimoji="1" lang="pt-BR" altLang="ja-JP" sz="2400" dirty="0" smtClean="0">
                <a:solidFill>
                  <a:schemeClr val="bg1"/>
                </a:solidFill>
              </a:rPr>
              <a:t>e </a:t>
            </a:r>
            <a:r>
              <a:rPr kumimoji="1" lang="pt-BR" altLang="ja-JP" sz="2400" dirty="0">
                <a:solidFill>
                  <a:schemeClr val="bg1"/>
                </a:solidFill>
              </a:rPr>
              <a:t>cortado por duas rodovias federais;</a:t>
            </a:r>
          </a:p>
          <a:p>
            <a:pPr algn="r">
              <a:lnSpc>
                <a:spcPct val="120000"/>
              </a:lnSpc>
            </a:pPr>
            <a:r>
              <a:rPr kumimoji="1" lang="pt-BR" altLang="ja-JP" sz="2400" dirty="0">
                <a:solidFill>
                  <a:schemeClr val="bg1"/>
                </a:solidFill>
              </a:rPr>
              <a:t>Entre os portos de Recife e Suape;</a:t>
            </a:r>
          </a:p>
          <a:p>
            <a:pPr algn="r">
              <a:lnSpc>
                <a:spcPct val="120000"/>
              </a:lnSpc>
            </a:pPr>
            <a:r>
              <a:rPr kumimoji="1" lang="pt-BR" altLang="ja-JP" sz="2400" dirty="0">
                <a:solidFill>
                  <a:schemeClr val="bg1"/>
                </a:solidFill>
              </a:rPr>
              <a:t>Próximo ao aeroporto</a:t>
            </a:r>
            <a:r>
              <a:rPr kumimoji="1" lang="pt-BR" altLang="ja-JP" sz="2400" dirty="0" smtClean="0">
                <a:solidFill>
                  <a:schemeClr val="bg1"/>
                </a:solidFill>
              </a:rPr>
              <a:t>;</a:t>
            </a:r>
          </a:p>
          <a:p>
            <a:pPr algn="r">
              <a:lnSpc>
                <a:spcPct val="120000"/>
              </a:lnSpc>
            </a:pPr>
            <a:r>
              <a:rPr kumimoji="1" lang="pt-BR" altLang="ja-JP" sz="2400" dirty="0">
                <a:solidFill>
                  <a:schemeClr val="bg1"/>
                </a:solidFill>
              </a:rPr>
              <a:t>Custos logísticos reduzidos pela proximidade do mercado consumidor; </a:t>
            </a:r>
          </a:p>
          <a:p>
            <a:pPr algn="r">
              <a:lnSpc>
                <a:spcPct val="120000"/>
              </a:lnSpc>
            </a:pPr>
            <a:r>
              <a:rPr kumimoji="1" lang="pt-BR" altLang="ja-JP" sz="2400" dirty="0">
                <a:solidFill>
                  <a:schemeClr val="bg1"/>
                </a:solidFill>
              </a:rPr>
              <a:t>Próximo ao Complexo Industrial Portuário de Suape, que está conectado a 160 portos em todos os </a:t>
            </a:r>
            <a:r>
              <a:rPr kumimoji="1" lang="pt-BR" altLang="ja-JP" sz="2400" dirty="0" smtClean="0">
                <a:solidFill>
                  <a:schemeClr val="bg1"/>
                </a:solidFill>
              </a:rPr>
              <a:t>continentes;</a:t>
            </a:r>
            <a:endParaRPr kumimoji="1" lang="pt-BR" altLang="ja-JP" sz="2400" dirty="0">
              <a:solidFill>
                <a:schemeClr val="bg1"/>
              </a:solidFill>
            </a:endParaRPr>
          </a:p>
          <a:p>
            <a:pPr algn="r">
              <a:lnSpc>
                <a:spcPct val="120000"/>
              </a:lnSpc>
            </a:pPr>
            <a:r>
              <a:rPr kumimoji="1" lang="pt-BR" altLang="ja-JP" sz="2400" dirty="0">
                <a:solidFill>
                  <a:schemeClr val="bg1"/>
                </a:solidFill>
              </a:rPr>
              <a:t>Melhor polo Logístico de </a:t>
            </a:r>
            <a:r>
              <a:rPr kumimoji="1" lang="pt-BR" altLang="ja-JP" sz="2400" dirty="0" smtClean="0">
                <a:solidFill>
                  <a:schemeClr val="bg1"/>
                </a:solidFill>
              </a:rPr>
              <a:t>Pernambuco. </a:t>
            </a:r>
            <a:endParaRPr kumimoji="1" lang="pt-BR" altLang="ja-JP" sz="2400" dirty="0">
              <a:solidFill>
                <a:schemeClr val="bg1"/>
              </a:solidFill>
            </a:endParaRPr>
          </a:p>
          <a:p>
            <a:pPr algn="r">
              <a:lnSpc>
                <a:spcPct val="120000"/>
              </a:lnSpc>
            </a:pPr>
            <a:endParaRPr kumimoji="1" lang="pt-BR" altLang="ja-JP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776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pc="0" dirty="0" smtClean="0">
                <a:latin typeface="Book Antiqua" panose="02040602050305030304" pitchFamily="18" charset="0"/>
              </a:rPr>
              <a:t>MODELO </a:t>
            </a:r>
            <a:r>
              <a:rPr kumimoji="1" lang="en-US" altLang="ja-JP" spc="0" dirty="0">
                <a:latin typeface="Book Antiqua" panose="02040602050305030304" pitchFamily="18" charset="0"/>
              </a:rPr>
              <a:t>DE </a:t>
            </a:r>
            <a:r>
              <a:rPr kumimoji="1" lang="en-US" altLang="ja-JP" spc="0" dirty="0" smtClean="0">
                <a:latin typeface="Book Antiqua" panose="02040602050305030304" pitchFamily="18" charset="0"/>
              </a:rPr>
              <a:t>GESTÃO </a:t>
            </a:r>
            <a:endParaRPr kumimoji="1" lang="en-US" altLang="ja-JP" spc="0" dirty="0">
              <a:latin typeface="Book Antiqua" panose="02040602050305030304" pitchFamily="18" charset="0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jaboatao.pe.gov.br</a:t>
            </a:r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図プレースホルダー 2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テキスト プレースホルダー 16"/>
          <p:cNvSpPr>
            <a:spLocks noGrp="1"/>
          </p:cNvSpPr>
          <p:nvPr>
            <p:ph type="body" sz="quarter" idx="20"/>
          </p:nvPr>
        </p:nvSpPr>
        <p:spPr>
          <a:xfrm>
            <a:off x="11915288" y="2489599"/>
            <a:ext cx="6804250" cy="773203"/>
          </a:xfrm>
        </p:spPr>
        <p:txBody>
          <a:bodyPr/>
          <a:lstStyle/>
          <a:p>
            <a:r>
              <a:rPr kumimoji="1" lang="en-US" altLang="ja-JP" dirty="0" smtClean="0">
                <a:latin typeface="Book Antiqua" panose="02040602050305030304" pitchFamily="18" charset="0"/>
              </a:rPr>
              <a:t>GESTÃO EFICAZ E INOVADORA</a:t>
            </a:r>
            <a:endParaRPr kumimoji="1" lang="ja-JP" altLang="en-US" dirty="0">
              <a:latin typeface="Book Antiqua" panose="02040602050305030304" pitchFamily="18" charset="0"/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2"/>
          </p:nvPr>
        </p:nvSpPr>
        <p:spPr>
          <a:xfrm>
            <a:off x="12004142" y="6262380"/>
            <a:ext cx="6626542" cy="773203"/>
          </a:xfrm>
        </p:spPr>
        <p:txBody>
          <a:bodyPr/>
          <a:lstStyle/>
          <a:p>
            <a:r>
              <a:rPr lang="pt-BR" sz="2800" dirty="0" smtClean="0">
                <a:latin typeface="Book Antiqua" panose="02040602050305030304" pitchFamily="18" charset="0"/>
              </a:rPr>
              <a:t>FORTALECIMENTO DA INFRAESTRUTURA E INICIATIVA DE MOBILIDADE</a:t>
            </a:r>
            <a:endParaRPr lang="pt-BR" sz="2800" dirty="0">
              <a:latin typeface="Book Antiqua" panose="02040602050305030304" pitchFamily="18" charset="0"/>
            </a:endParaRP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4"/>
          </p:nvPr>
        </p:nvSpPr>
        <p:spPr>
          <a:xfrm>
            <a:off x="-1027924" y="2011285"/>
            <a:ext cx="7065785" cy="773203"/>
          </a:xfrm>
        </p:spPr>
        <p:txBody>
          <a:bodyPr/>
          <a:lstStyle/>
          <a:p>
            <a:r>
              <a:rPr kumimoji="1" lang="en-US" altLang="ja-JP" sz="3600" spc="0" dirty="0" smtClean="0">
                <a:latin typeface="Book Antiqua" panose="02040602050305030304" pitchFamily="18" charset="0"/>
                <a:cs typeface="Arabic Typesetting" panose="03020402040406030203" pitchFamily="66" charset="-78"/>
              </a:rPr>
              <a:t>DESENVOLVIMENTO SUSTENTÁVEL E OPORTUNIDADES  </a:t>
            </a:r>
            <a:endParaRPr kumimoji="1" lang="ja-JP" altLang="en-US" sz="3600" spc="0" dirty="0">
              <a:latin typeface="Book Antiqua" panose="02040602050305030304" pitchFamily="18" charset="0"/>
              <a:cs typeface="Arabic Typesetting" panose="03020402040406030203" pitchFamily="66" charset="-78"/>
            </a:endParaRPr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26"/>
          </p:nvPr>
        </p:nvSpPr>
        <p:spPr>
          <a:xfrm>
            <a:off x="-337207" y="6411741"/>
            <a:ext cx="6756288" cy="773203"/>
          </a:xfrm>
        </p:spPr>
        <p:txBody>
          <a:bodyPr/>
          <a:lstStyle/>
          <a:p>
            <a:r>
              <a:rPr lang="pt-BR" dirty="0" smtClean="0">
                <a:latin typeface="Book Antiqua" panose="02040602050305030304" pitchFamily="18" charset="0"/>
              </a:rPr>
              <a:t>BEM-ESTAR E QUALIDADE DE VIDA</a:t>
            </a:r>
            <a:endParaRPr lang="pt-BR" dirty="0">
              <a:latin typeface="Book Antiqua" panose="02040602050305030304" pitchFamily="18" charset="0"/>
            </a:endParaRPr>
          </a:p>
        </p:txBody>
      </p:sp>
      <p:sp>
        <p:nvSpPr>
          <p:cNvPr id="24" name="テキスト プレースホルダー 16"/>
          <p:cNvSpPr>
            <a:spLocks noGrp="1"/>
          </p:cNvSpPr>
          <p:nvPr>
            <p:ph type="body" sz="quarter" idx="20"/>
          </p:nvPr>
        </p:nvSpPr>
        <p:spPr>
          <a:xfrm>
            <a:off x="12068531" y="3706598"/>
            <a:ext cx="6804250" cy="77320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kumimoji="1" lang="en-US" altLang="ja-JP" sz="2400" dirty="0" err="1" smtClean="0">
                <a:latin typeface="Book Antiqua" panose="02040602050305030304" pitchFamily="18" charset="0"/>
              </a:rPr>
              <a:t>Melhoria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e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Eficiência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kumimoji="1" lang="en-US" altLang="ja-JP" sz="2400" dirty="0" err="1" smtClean="0">
                <a:latin typeface="Book Antiqua" panose="02040602050305030304" pitchFamily="18" charset="0"/>
              </a:rPr>
              <a:t>Equilibrio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Fiscal</a:t>
            </a:r>
          </a:p>
          <a:p>
            <a:pPr marL="457200" indent="-457200">
              <a:buFontTx/>
              <a:buChar char="-"/>
            </a:pPr>
            <a:r>
              <a:rPr kumimoji="1" lang="en-US" altLang="ja-JP" sz="2400" dirty="0" err="1" smtClean="0">
                <a:latin typeface="Book Antiqua" panose="02040602050305030304" pitchFamily="18" charset="0"/>
              </a:rPr>
              <a:t>Capacitação</a:t>
            </a:r>
            <a:endParaRPr kumimoji="1" lang="ja-JP" altLang="en-US" sz="2400" dirty="0">
              <a:latin typeface="Book Antiqua" panose="02040602050305030304" pitchFamily="18" charset="0"/>
            </a:endParaRPr>
          </a:p>
        </p:txBody>
      </p:sp>
      <p:sp>
        <p:nvSpPr>
          <p:cNvPr id="25" name="テキスト プレースホルダー 16"/>
          <p:cNvSpPr>
            <a:spLocks noGrp="1"/>
          </p:cNvSpPr>
          <p:nvPr>
            <p:ph type="body" sz="quarter" idx="20"/>
          </p:nvPr>
        </p:nvSpPr>
        <p:spPr>
          <a:xfrm>
            <a:off x="11795334" y="8044959"/>
            <a:ext cx="6804250" cy="77320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kumimoji="1" lang="en-US" altLang="ja-JP" sz="2400" dirty="0" err="1" smtClean="0">
                <a:latin typeface="Book Antiqua" panose="02040602050305030304" pitchFamily="18" charset="0"/>
              </a:rPr>
              <a:t>Saneamento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e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Habitação</a:t>
            </a:r>
            <a:endParaRPr kumimoji="1" lang="en-US" altLang="ja-JP" sz="2400" dirty="0" smtClean="0">
              <a:latin typeface="Book Antiqua" panose="02040602050305030304" pitchFamily="18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400" dirty="0" err="1" smtClean="0">
                <a:latin typeface="Book Antiqua" panose="02040602050305030304" pitchFamily="18" charset="0"/>
              </a:rPr>
              <a:t>Mobilidade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e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Acessibilidade</a:t>
            </a:r>
            <a:endParaRPr kumimoji="1" lang="en-US" altLang="ja-JP" sz="2400" dirty="0" smtClean="0">
              <a:latin typeface="Book Antiqua" panose="02040602050305030304" pitchFamily="18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400" dirty="0" err="1" smtClean="0">
                <a:latin typeface="Book Antiqua" panose="02040602050305030304" pitchFamily="18" charset="0"/>
              </a:rPr>
              <a:t>Infraestrutura</a:t>
            </a:r>
            <a:endParaRPr kumimoji="1" lang="ja-JP" altLang="en-US" sz="2400" dirty="0">
              <a:latin typeface="Book Antiqua" panose="02040602050305030304" pitchFamily="18" charset="0"/>
            </a:endParaRPr>
          </a:p>
        </p:txBody>
      </p:sp>
      <p:sp>
        <p:nvSpPr>
          <p:cNvPr id="26" name="テキスト プレースホルダー 16"/>
          <p:cNvSpPr>
            <a:spLocks noGrp="1"/>
          </p:cNvSpPr>
          <p:nvPr>
            <p:ph type="body" sz="quarter" idx="20"/>
          </p:nvPr>
        </p:nvSpPr>
        <p:spPr>
          <a:xfrm>
            <a:off x="458053" y="7721066"/>
            <a:ext cx="6804250" cy="77320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kumimoji="1" lang="en-US" altLang="ja-JP" sz="2400" dirty="0" err="1" smtClean="0">
                <a:latin typeface="Book Antiqua" panose="02040602050305030304" pitchFamily="18" charset="0"/>
              </a:rPr>
              <a:t>Juntos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pela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educação</a:t>
            </a:r>
            <a:endParaRPr kumimoji="1" lang="en-US" altLang="ja-JP" sz="2400" dirty="0" smtClean="0">
              <a:latin typeface="Book Antiqua" panose="02040602050305030304" pitchFamily="18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400" dirty="0" err="1" smtClean="0">
                <a:latin typeface="Book Antiqua" panose="02040602050305030304" pitchFamily="18" charset="0"/>
              </a:rPr>
              <a:t>Juntos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pela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ordem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pública</a:t>
            </a:r>
            <a:endParaRPr kumimoji="1" lang="en-US" altLang="ja-JP" sz="2400" dirty="0" smtClean="0">
              <a:latin typeface="Book Antiqua" panose="02040602050305030304" pitchFamily="18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400" dirty="0" err="1" smtClean="0">
                <a:latin typeface="Book Antiqua" panose="02040602050305030304" pitchFamily="18" charset="0"/>
              </a:rPr>
              <a:t>Juntos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pela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saúde</a:t>
            </a:r>
            <a:endParaRPr kumimoji="1" lang="en-US" altLang="ja-JP" sz="2400" dirty="0" smtClean="0">
              <a:latin typeface="Book Antiqua" panose="02040602050305030304" pitchFamily="18" charset="0"/>
            </a:endParaRPr>
          </a:p>
          <a:p>
            <a:r>
              <a:rPr kumimoji="1" lang="en-US" altLang="ja-JP" sz="2400" dirty="0" smtClean="0">
                <a:latin typeface="Book Antiqua" panose="02040602050305030304" pitchFamily="18" charset="0"/>
              </a:rPr>
              <a:t>-  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Juntos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pelo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Social</a:t>
            </a:r>
            <a:endParaRPr kumimoji="1" lang="ja-JP" altLang="en-US" sz="2400" dirty="0">
              <a:latin typeface="Book Antiqua" panose="02040602050305030304" pitchFamily="18" charset="0"/>
            </a:endParaRPr>
          </a:p>
        </p:txBody>
      </p:sp>
      <p:sp>
        <p:nvSpPr>
          <p:cNvPr id="27" name="テキスト プレースホルダー 16"/>
          <p:cNvSpPr>
            <a:spLocks noGrp="1"/>
          </p:cNvSpPr>
          <p:nvPr>
            <p:ph type="body" sz="quarter" idx="20"/>
          </p:nvPr>
        </p:nvSpPr>
        <p:spPr>
          <a:xfrm>
            <a:off x="458053" y="3922201"/>
            <a:ext cx="6804250" cy="773203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kumimoji="1" lang="en-US" altLang="ja-JP" sz="2400" dirty="0" smtClean="0">
                <a:latin typeface="Book Antiqua" panose="02040602050305030304" pitchFamily="18" charset="0"/>
              </a:rPr>
              <a:t>Progresso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econômico</a:t>
            </a:r>
            <a:endParaRPr kumimoji="1" lang="en-US" altLang="ja-JP" sz="2400" dirty="0" smtClean="0">
              <a:latin typeface="Book Antiqua" panose="02040602050305030304" pitchFamily="18" charset="0"/>
            </a:endParaRPr>
          </a:p>
          <a:p>
            <a:pPr marL="457200" indent="-457200">
              <a:buFontTx/>
              <a:buChar char="-"/>
            </a:pPr>
            <a:r>
              <a:rPr kumimoji="1" lang="en-US" altLang="ja-JP" sz="2400" dirty="0" err="1" smtClean="0">
                <a:latin typeface="Book Antiqua" panose="02040602050305030304" pitchFamily="18" charset="0"/>
              </a:rPr>
              <a:t>Trabalho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e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empreendedorismo</a:t>
            </a:r>
            <a:endParaRPr kumimoji="1" lang="en-US" altLang="ja-JP" sz="2400" dirty="0" smtClean="0">
              <a:latin typeface="Book Antiqua" panose="02040602050305030304" pitchFamily="18" charset="0"/>
            </a:endParaRPr>
          </a:p>
          <a:p>
            <a:r>
              <a:rPr kumimoji="1" lang="en-US" altLang="ja-JP" sz="2400" dirty="0" smtClean="0">
                <a:latin typeface="Book Antiqua" panose="02040602050305030304" pitchFamily="18" charset="0"/>
              </a:rPr>
              <a:t>-  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Urbanismo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e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Meio</a:t>
            </a:r>
            <a:r>
              <a:rPr kumimoji="1" lang="en-US" altLang="ja-JP" sz="2400" dirty="0" smtClean="0">
                <a:latin typeface="Book Antiqua" panose="02040602050305030304" pitchFamily="18" charset="0"/>
              </a:rPr>
              <a:t> </a:t>
            </a:r>
            <a:r>
              <a:rPr kumimoji="1" lang="en-US" altLang="ja-JP" sz="2400" dirty="0" err="1" smtClean="0">
                <a:latin typeface="Book Antiqua" panose="02040602050305030304" pitchFamily="18" charset="0"/>
              </a:rPr>
              <a:t>Ambiente</a:t>
            </a:r>
            <a:endParaRPr kumimoji="1" lang="ja-JP" altLang="en-US" sz="2400" dirty="0">
              <a:latin typeface="Book Antiqua" panose="02040602050305030304" pitchFamily="18" charset="0"/>
            </a:endParaRP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4586" y="6680833"/>
            <a:ext cx="1088880" cy="816660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9081" y="6253437"/>
            <a:ext cx="1642784" cy="1642784"/>
          </a:xfrm>
          <a:prstGeom prst="rect">
            <a:avLst/>
          </a:prstGeom>
        </p:spPr>
      </p:pic>
      <p:pic>
        <p:nvPicPr>
          <p:cNvPr id="36" name="Imagem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4100" y="3348040"/>
            <a:ext cx="890133" cy="82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2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3" r="24003"/>
          <a:stretch>
            <a:fillRect/>
          </a:stretch>
        </p:blipFill>
        <p:spPr>
          <a:xfrm>
            <a:off x="7337969" y="43542"/>
            <a:ext cx="3600000" cy="4615544"/>
          </a:xfrm>
        </p:spPr>
      </p:pic>
      <p:pic>
        <p:nvPicPr>
          <p:cNvPr id="3" name="Espaço Reservado para Imagem 2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3" r="20743"/>
          <a:stretch>
            <a:fillRect/>
          </a:stretch>
        </p:blipFill>
        <p:spPr/>
      </p:pic>
      <p:pic>
        <p:nvPicPr>
          <p:cNvPr id="10" name="Espaço Reservado para Imagem 9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>
          <a:xfrm>
            <a:off x="21646" y="43542"/>
            <a:ext cx="3600000" cy="4615544"/>
          </a:xfrm>
        </p:spPr>
      </p:pic>
      <p:pic>
        <p:nvPicPr>
          <p:cNvPr id="12" name="Espaço Reservado para Imagem 11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169"/>
          <a:stretch>
            <a:fillRect/>
          </a:stretch>
        </p:blipFill>
        <p:spPr/>
      </p:pic>
      <p:pic>
        <p:nvPicPr>
          <p:cNvPr id="24" name="Espaço Reservado para Imagem 23"/>
          <p:cNvPicPr>
            <a:picLocks noGrp="1" noChangeAspect="1"/>
          </p:cNvPicPr>
          <p:nvPr>
            <p:ph type="pic" sz="quarter" idx="16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jaboatao.pe.gov.br</a:t>
            </a:r>
            <a:endParaRPr 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22"/>
          </p:nvPr>
        </p:nvSpPr>
        <p:spPr>
          <a:xfrm>
            <a:off x="7343735" y="5020160"/>
            <a:ext cx="3538537" cy="598397"/>
          </a:xfrm>
        </p:spPr>
        <p:txBody>
          <a:bodyPr/>
          <a:lstStyle/>
          <a:p>
            <a:r>
              <a:rPr kumimoji="1" lang="pt-BR" altLang="ja-JP" dirty="0" smtClean="0"/>
              <a:t>OBRAS</a:t>
            </a:r>
            <a:endParaRPr kumimoji="1" lang="ja-JP" alt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3"/>
          </p:nvPr>
        </p:nvSpPr>
        <p:spPr>
          <a:xfrm>
            <a:off x="7521722" y="5758716"/>
            <a:ext cx="3182561" cy="3178973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kumimoji="1" lang="pt-BR" altLang="ja-JP" dirty="0" smtClean="0">
                <a:latin typeface="Book Antiqua" panose="02040602050305030304" pitchFamily="18" charset="0"/>
              </a:rPr>
              <a:t>Recuperação de mais de 500 vias </a:t>
            </a:r>
            <a:br>
              <a:rPr kumimoji="1" lang="pt-BR" altLang="ja-JP" dirty="0" smtClean="0">
                <a:latin typeface="Book Antiqua" panose="02040602050305030304" pitchFamily="18" charset="0"/>
              </a:rPr>
            </a:br>
            <a:endParaRPr kumimoji="1" lang="pt-BR" altLang="ja-JP" dirty="0" smtClean="0"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r>
              <a:rPr kumimoji="1" lang="pt-BR" altLang="ja-JP" dirty="0" smtClean="0">
                <a:latin typeface="Book Antiqua" panose="02040602050305030304" pitchFamily="18" charset="0"/>
              </a:rPr>
              <a:t>Pavimentação e Saneamento de X Km de Ruas </a:t>
            </a:r>
            <a:br>
              <a:rPr kumimoji="1" lang="pt-BR" altLang="ja-JP" dirty="0" smtClean="0">
                <a:latin typeface="Book Antiqua" panose="02040602050305030304" pitchFamily="18" charset="0"/>
              </a:rPr>
            </a:br>
            <a:endParaRPr kumimoji="1" lang="pt-BR" altLang="ja-JP" dirty="0" smtClean="0">
              <a:latin typeface="Book Antiqua" panose="02040602050305030304" pitchFamily="18" charset="0"/>
            </a:endParaRPr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24"/>
          </p:nvPr>
        </p:nvSpPr>
        <p:spPr>
          <a:xfrm>
            <a:off x="3722078" y="296690"/>
            <a:ext cx="3538537" cy="598397"/>
          </a:xfrm>
        </p:spPr>
        <p:txBody>
          <a:bodyPr/>
          <a:lstStyle/>
          <a:p>
            <a:r>
              <a:rPr kumimoji="1" lang="pt-BR" altLang="ja-JP" dirty="0" smtClean="0">
                <a:latin typeface="Book Antiqua" panose="02040602050305030304" pitchFamily="18" charset="0"/>
              </a:rPr>
              <a:t>SAÚDE</a:t>
            </a:r>
            <a:endParaRPr kumimoji="1" lang="ja-JP" altLang="en-US" dirty="0">
              <a:latin typeface="Book Antiqua" panose="02040602050305030304" pitchFamily="18" charset="0"/>
            </a:endParaRPr>
          </a:p>
          <a:p>
            <a:endParaRPr kumimoji="1" lang="ja-JP" altLang="en-US" dirty="0">
              <a:latin typeface="Book Antiqua" panose="02040602050305030304" pitchFamily="18" charset="0"/>
            </a:endParaRP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5"/>
          </p:nvPr>
        </p:nvSpPr>
        <p:spPr>
          <a:xfrm>
            <a:off x="3827492" y="1183476"/>
            <a:ext cx="3440853" cy="277845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kumimoji="1" lang="pt-BR" altLang="ja-JP" dirty="0" smtClean="0"/>
              <a:t>De Olho na Consulta</a:t>
            </a:r>
            <a:br>
              <a:rPr kumimoji="1" lang="pt-BR" altLang="ja-JP" dirty="0" smtClean="0"/>
            </a:br>
            <a:endParaRPr kumimoji="1" lang="pt-BR" altLang="ja-JP" dirty="0" smtClean="0"/>
          </a:p>
          <a:p>
            <a:pPr marL="285750" indent="-285750">
              <a:buFontTx/>
              <a:buChar char="-"/>
            </a:pPr>
            <a:r>
              <a:rPr kumimoji="1" lang="pt-BR" altLang="ja-JP" dirty="0" smtClean="0"/>
              <a:t>Nova Clínica para </a:t>
            </a:r>
            <a:r>
              <a:rPr kumimoji="1" lang="pt-BR" altLang="ja-JP" sz="2000" dirty="0" smtClean="0">
                <a:latin typeface="Book Antiqua" panose="02040602050305030304" pitchFamily="18" charset="0"/>
              </a:rPr>
              <a:t>Crianças</a:t>
            </a:r>
            <a:r>
              <a:rPr kumimoji="1" lang="pt-BR" altLang="ja-JP" dirty="0" smtClean="0"/>
              <a:t> e Adolescentes com Microcefalia </a:t>
            </a:r>
            <a:br>
              <a:rPr kumimoji="1" lang="pt-BR" altLang="ja-JP" dirty="0" smtClean="0"/>
            </a:br>
            <a:endParaRPr kumimoji="1" lang="pt-BR" altLang="ja-JP" dirty="0" smtClean="0"/>
          </a:p>
          <a:p>
            <a:pPr marL="285750" indent="-285750">
              <a:buFontTx/>
              <a:buChar char="-"/>
            </a:pPr>
            <a:r>
              <a:rPr kumimoji="1" lang="pt-BR" altLang="ja-JP" dirty="0" smtClean="0"/>
              <a:t>Reforço de profissionais da Saúde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26"/>
          </p:nvPr>
        </p:nvSpPr>
        <p:spPr>
          <a:xfrm>
            <a:off x="10988185" y="273036"/>
            <a:ext cx="3746800" cy="598397"/>
          </a:xfrm>
        </p:spPr>
        <p:txBody>
          <a:bodyPr/>
          <a:lstStyle/>
          <a:p>
            <a:r>
              <a:rPr kumimoji="1" lang="pt-BR" altLang="ja-JP" dirty="0" smtClean="0"/>
              <a:t>SEGURANÇA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27"/>
          </p:nvPr>
        </p:nvSpPr>
        <p:spPr>
          <a:xfrm>
            <a:off x="11146918" y="911593"/>
            <a:ext cx="3330817" cy="2438400"/>
          </a:xfrm>
        </p:spPr>
        <p:txBody>
          <a:bodyPr/>
          <a:lstStyle/>
          <a:p>
            <a:r>
              <a:rPr kumimoji="1" lang="pt-BR" altLang="ja-JP" dirty="0" smtClean="0">
                <a:latin typeface="Book Antiqua" panose="02040602050305030304" pitchFamily="18" charset="0"/>
              </a:rPr>
              <a:t>- Ônibus Vídeo Monitoramento</a:t>
            </a:r>
            <a:br>
              <a:rPr kumimoji="1" lang="pt-BR" altLang="ja-JP" dirty="0" smtClean="0">
                <a:latin typeface="Book Antiqua" panose="02040602050305030304" pitchFamily="18" charset="0"/>
              </a:rPr>
            </a:br>
            <a:r>
              <a:rPr kumimoji="1" lang="pt-BR" altLang="ja-JP" dirty="0" smtClean="0">
                <a:latin typeface="Book Antiqua" panose="02040602050305030304" pitchFamily="18" charset="0"/>
              </a:rPr>
              <a:t/>
            </a:r>
            <a:br>
              <a:rPr kumimoji="1" lang="pt-BR" altLang="ja-JP" dirty="0" smtClean="0">
                <a:latin typeface="Book Antiqua" panose="02040602050305030304" pitchFamily="18" charset="0"/>
              </a:rPr>
            </a:br>
            <a:r>
              <a:rPr kumimoji="1" lang="pt-BR" altLang="ja-JP" dirty="0" smtClean="0">
                <a:latin typeface="Book Antiqua" panose="02040602050305030304" pitchFamily="18" charset="0"/>
              </a:rPr>
              <a:t>- Nova Frota da Guarda Municipal</a:t>
            </a:r>
            <a:br>
              <a:rPr kumimoji="1" lang="pt-BR" altLang="ja-JP" dirty="0" smtClean="0">
                <a:latin typeface="Book Antiqua" panose="02040602050305030304" pitchFamily="18" charset="0"/>
              </a:rPr>
            </a:br>
            <a:r>
              <a:rPr kumimoji="1" lang="pt-BR" altLang="ja-JP" dirty="0" smtClean="0">
                <a:latin typeface="Book Antiqua" panose="02040602050305030304" pitchFamily="18" charset="0"/>
              </a:rPr>
              <a:t/>
            </a:r>
            <a:br>
              <a:rPr kumimoji="1" lang="pt-BR" altLang="ja-JP" dirty="0" smtClean="0">
                <a:latin typeface="Book Antiqua" panose="02040602050305030304" pitchFamily="18" charset="0"/>
              </a:rPr>
            </a:br>
            <a:r>
              <a:rPr kumimoji="1" lang="pt-BR" altLang="ja-JP" dirty="0" smtClean="0">
                <a:latin typeface="Book Antiqua" panose="02040602050305030304" pitchFamily="18" charset="0"/>
              </a:rPr>
              <a:t>- Convocação de 130 concursados</a:t>
            </a:r>
          </a:p>
          <a:p>
            <a:r>
              <a:rPr kumimoji="1" lang="pt-BR" altLang="ja-JP" dirty="0" smtClean="0">
                <a:latin typeface="Book Antiqua" panose="02040602050305030304" pitchFamily="18" charset="0"/>
              </a:rPr>
              <a:t/>
            </a:r>
            <a:br>
              <a:rPr kumimoji="1" lang="pt-BR" altLang="ja-JP" dirty="0" smtClean="0">
                <a:latin typeface="Book Antiqua" panose="02040602050305030304" pitchFamily="18" charset="0"/>
              </a:rPr>
            </a:br>
            <a:r>
              <a:rPr kumimoji="1" lang="pt-BR" altLang="ja-JP" dirty="0" smtClean="0">
                <a:latin typeface="Book Antiqua" panose="02040602050305030304" pitchFamily="18" charset="0"/>
              </a:rPr>
              <a:t>- Ordenamento </a:t>
            </a:r>
            <a:r>
              <a:rPr kumimoji="1" lang="pt-BR" altLang="ja-JP" dirty="0">
                <a:latin typeface="Book Antiqua" panose="02040602050305030304" pitchFamily="18" charset="0"/>
              </a:rPr>
              <a:t>do Comércio</a:t>
            </a:r>
          </a:p>
          <a:p>
            <a:pPr marL="285750" indent="-285750">
              <a:buFontTx/>
              <a:buChar char="-"/>
            </a:pPr>
            <a:endParaRPr kumimoji="1" lang="ja-JP" altLang="en-US" sz="1600" dirty="0">
              <a:latin typeface="Book Antiqua" panose="02040602050305030304" pitchFamily="18" charset="0"/>
            </a:endParaRPr>
          </a:p>
          <a:p>
            <a:endParaRPr kumimoji="1" lang="ja-JP" altLang="en-US" dirty="0">
              <a:latin typeface="Book Antiqua" panose="02040602050305030304" pitchFamily="18" charset="0"/>
            </a:endParaRPr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28"/>
          </p:nvPr>
        </p:nvSpPr>
        <p:spPr>
          <a:xfrm>
            <a:off x="-99956" y="4986378"/>
            <a:ext cx="3876251" cy="598397"/>
          </a:xfrm>
        </p:spPr>
        <p:txBody>
          <a:bodyPr/>
          <a:lstStyle/>
          <a:p>
            <a:r>
              <a:rPr kumimoji="1" lang="pt-BR" altLang="ja-JP" dirty="0" smtClean="0"/>
              <a:t>EDUCAÇÃO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29"/>
          </p:nvPr>
        </p:nvSpPr>
        <p:spPr>
          <a:xfrm>
            <a:off x="77343" y="5951240"/>
            <a:ext cx="3182561" cy="24384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kumimoji="1" lang="pt-BR" altLang="ja-JP" dirty="0" smtClean="0">
                <a:latin typeface="Book Antiqua" panose="02040602050305030304" pitchFamily="18" charset="0"/>
              </a:rPr>
              <a:t>Sistema de Reconhecimento facial </a:t>
            </a:r>
            <a:br>
              <a:rPr kumimoji="1" lang="pt-BR" altLang="ja-JP" dirty="0" smtClean="0">
                <a:latin typeface="Book Antiqua" panose="02040602050305030304" pitchFamily="18" charset="0"/>
              </a:rPr>
            </a:br>
            <a:endParaRPr kumimoji="1" lang="pt-BR" altLang="ja-JP" dirty="0" smtClean="0"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r>
              <a:rPr kumimoji="1" lang="pt-BR" altLang="ja-JP" dirty="0" smtClean="0">
                <a:latin typeface="Book Antiqua" panose="02040602050305030304" pitchFamily="18" charset="0"/>
              </a:rPr>
              <a:t>Programa de inclusão “</a:t>
            </a:r>
            <a:r>
              <a:rPr kumimoji="1" lang="pt-BR" altLang="ja-JP" dirty="0" err="1" smtClean="0">
                <a:latin typeface="Book Antiqua" panose="02040602050305030304" pitchFamily="18" charset="0"/>
              </a:rPr>
              <a:t>Hands</a:t>
            </a:r>
            <a:r>
              <a:rPr kumimoji="1" lang="pt-BR" altLang="ja-JP" dirty="0" smtClean="0">
                <a:latin typeface="Book Antiqua" panose="02040602050305030304" pitchFamily="18" charset="0"/>
              </a:rPr>
              <a:t> </a:t>
            </a:r>
            <a:r>
              <a:rPr kumimoji="1" lang="pt-BR" altLang="ja-JP" dirty="0" err="1" smtClean="0">
                <a:latin typeface="Book Antiqua" panose="02040602050305030304" pitchFamily="18" charset="0"/>
              </a:rPr>
              <a:t>Free</a:t>
            </a:r>
            <a:r>
              <a:rPr kumimoji="1" lang="pt-BR" altLang="ja-JP" dirty="0" smtClean="0">
                <a:latin typeface="Book Antiqua" panose="02040602050305030304" pitchFamily="18" charset="0"/>
              </a:rPr>
              <a:t>“ </a:t>
            </a:r>
            <a:br>
              <a:rPr kumimoji="1" lang="pt-BR" altLang="ja-JP" dirty="0" smtClean="0">
                <a:latin typeface="Book Antiqua" panose="02040602050305030304" pitchFamily="18" charset="0"/>
              </a:rPr>
            </a:br>
            <a:endParaRPr kumimoji="1" lang="pt-BR" altLang="ja-JP" dirty="0" smtClean="0"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r>
              <a:rPr kumimoji="1" lang="pt-BR" altLang="ja-JP" dirty="0" smtClean="0">
                <a:latin typeface="Book Antiqua" panose="02040602050305030304" pitchFamily="18" charset="0"/>
              </a:rPr>
              <a:t>Nomeação de </a:t>
            </a:r>
            <a:r>
              <a:rPr lang="pt-BR" dirty="0">
                <a:latin typeface="Book Antiqua" panose="02040602050305030304" pitchFamily="18" charset="0"/>
              </a:rPr>
              <a:t>685 professores</a:t>
            </a:r>
            <a:r>
              <a:rPr kumimoji="1" lang="pt-BR" altLang="ja-JP" dirty="0" smtClean="0">
                <a:latin typeface="Book Antiqua" panose="02040602050305030304" pitchFamily="18" charset="0"/>
              </a:rPr>
              <a:t> Concursados </a:t>
            </a:r>
            <a:endParaRPr kumimoji="1" lang="ja-JP" altLang="en-US" dirty="0">
              <a:latin typeface="Book Antiqua" panose="02040602050305030304" pitchFamily="18" charset="0"/>
            </a:endParaRPr>
          </a:p>
        </p:txBody>
      </p:sp>
      <p:sp>
        <p:nvSpPr>
          <p:cNvPr id="22" name="テキスト プレースホルダー 21"/>
          <p:cNvSpPr>
            <a:spLocks noGrp="1"/>
          </p:cNvSpPr>
          <p:nvPr>
            <p:ph type="body" sz="quarter" idx="30"/>
          </p:nvPr>
        </p:nvSpPr>
        <p:spPr>
          <a:xfrm>
            <a:off x="14740684" y="5020159"/>
            <a:ext cx="3538537" cy="598397"/>
          </a:xfrm>
        </p:spPr>
        <p:txBody>
          <a:bodyPr/>
          <a:lstStyle/>
          <a:p>
            <a:r>
              <a:rPr kumimoji="1" lang="pt-BR" altLang="ja-JP" dirty="0" smtClean="0"/>
              <a:t>SOCIAL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31"/>
          </p:nvPr>
        </p:nvSpPr>
        <p:spPr>
          <a:xfrm>
            <a:off x="14845186" y="6129003"/>
            <a:ext cx="3182561" cy="2438400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kumimoji="1" lang="pt-BR" altLang="ja-JP" dirty="0" smtClean="0"/>
              <a:t>Doação de Terrenos para Habitacional 192  FAMÍLIAS</a:t>
            </a:r>
            <a:br>
              <a:rPr kumimoji="1" lang="pt-BR" altLang="ja-JP" dirty="0" smtClean="0"/>
            </a:br>
            <a:endParaRPr kumimoji="1" lang="pt-BR" altLang="ja-JP" dirty="0" smtClean="0"/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Projeto Catador Digital</a:t>
            </a:r>
            <a:endParaRPr lang="pt-BR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kumimoji="1" lang="pt-BR" altLang="ja-JP" dirty="0" smtClean="0"/>
              <a:t/>
            </a:r>
            <a:br>
              <a:rPr kumimoji="1" lang="pt-BR" altLang="ja-JP" dirty="0" smtClean="0"/>
            </a:b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27" name="図プレースホルダー 26"/>
          <p:cNvSpPr>
            <a:spLocks noGrp="1"/>
          </p:cNvSpPr>
          <p:nvPr>
            <p:ph type="pic" sz="quarter" idx="35"/>
          </p:nvPr>
        </p:nvSpPr>
        <p:spPr/>
      </p:sp>
      <p:pic>
        <p:nvPicPr>
          <p:cNvPr id="34" name="Imagem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518" y="9591367"/>
            <a:ext cx="1682326" cy="5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4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866" y="3343300"/>
            <a:ext cx="6345705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43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6602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jaboatao.pe.gov.br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3" name="タイトル 22"/>
          <p:cNvSpPr>
            <a:spLocks noGrp="1"/>
          </p:cNvSpPr>
          <p:nvPr>
            <p:ph type="title"/>
          </p:nvPr>
        </p:nvSpPr>
        <p:spPr>
          <a:xfrm>
            <a:off x="984113" y="3852518"/>
            <a:ext cx="6480720" cy="1121808"/>
          </a:xfrm>
        </p:spPr>
        <p:txBody>
          <a:bodyPr/>
          <a:lstStyle/>
          <a:p>
            <a:r>
              <a:rPr kumimoji="1" lang="en-US" altLang="ja-JP" spc="300" dirty="0" smtClean="0">
                <a:latin typeface="Book Antiqua" panose="02040602050305030304" pitchFamily="18" charset="0"/>
              </a:rPr>
              <a:t>OBJETIVO</a:t>
            </a:r>
            <a:endParaRPr kumimoji="1" lang="ja-JP" altLang="en-US" spc="300" dirty="0">
              <a:latin typeface="Book Antiqua" panose="02040602050305030304" pitchFamily="18" charset="0"/>
            </a:endParaRPr>
          </a:p>
        </p:txBody>
      </p:sp>
      <p:sp>
        <p:nvSpPr>
          <p:cNvPr id="40" name="テキスト プレースホルダー 36"/>
          <p:cNvSpPr>
            <a:spLocks noGrp="1"/>
          </p:cNvSpPr>
          <p:nvPr>
            <p:ph type="body" sz="quarter" idx="26"/>
          </p:nvPr>
        </p:nvSpPr>
        <p:spPr>
          <a:xfrm>
            <a:off x="10624775" y="8231158"/>
            <a:ext cx="6119813" cy="847725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latin typeface="Book Antiqua" panose="02040602050305030304" pitchFamily="18" charset="0"/>
                <a:cs typeface="Arial" panose="020B0604020202020204"/>
              </a:rPr>
              <a:t>Interlocução com as concessionárias de serviço público</a:t>
            </a:r>
            <a:endParaRPr kumimoji="1" lang="ja-JP" altLang="en-US" sz="2800" b="1" spc="0" dirty="0">
              <a:latin typeface="Book Antiqua" panose="02040602050305030304" pitchFamily="18" charset="0"/>
            </a:endParaRPr>
          </a:p>
        </p:txBody>
      </p:sp>
      <p:sp>
        <p:nvSpPr>
          <p:cNvPr id="31" name="テキスト プレースホルダー 30"/>
          <p:cNvSpPr>
            <a:spLocks noGrp="1"/>
          </p:cNvSpPr>
          <p:nvPr>
            <p:ph type="body" sz="quarter" idx="29"/>
          </p:nvPr>
        </p:nvSpPr>
        <p:spPr>
          <a:xfrm>
            <a:off x="10628937" y="3037702"/>
            <a:ext cx="6860192" cy="848975"/>
          </a:xfrm>
        </p:spPr>
        <p:txBody>
          <a:bodyPr/>
          <a:lstStyle/>
          <a:p>
            <a:r>
              <a:rPr kumimoji="1" lang="en-US" altLang="ja-JP" spc="0" dirty="0" err="1" smtClean="0">
                <a:latin typeface="Book Antiqua" panose="02040602050305030304" pitchFamily="18" charset="0"/>
              </a:rPr>
              <a:t>Modernização</a:t>
            </a:r>
            <a:r>
              <a:rPr kumimoji="1" lang="en-US" altLang="ja-JP" spc="0" dirty="0" smtClean="0">
                <a:latin typeface="Book Antiqua" panose="02040602050305030304" pitchFamily="18" charset="0"/>
              </a:rPr>
              <a:t> do Sistema de </a:t>
            </a:r>
            <a:r>
              <a:rPr kumimoji="1" lang="en-US" altLang="ja-JP" spc="0" dirty="0" err="1">
                <a:latin typeface="Book Antiqua" panose="02040602050305030304" pitchFamily="18" charset="0"/>
              </a:rPr>
              <a:t>l</a:t>
            </a:r>
            <a:r>
              <a:rPr kumimoji="1" lang="en-US" altLang="ja-JP" spc="0" dirty="0" err="1" smtClean="0">
                <a:latin typeface="Book Antiqua" panose="02040602050305030304" pitchFamily="18" charset="0"/>
              </a:rPr>
              <a:t>icenciamento</a:t>
            </a:r>
            <a:r>
              <a:rPr kumimoji="1" lang="en-US" altLang="ja-JP" spc="0" dirty="0" smtClean="0">
                <a:latin typeface="Book Antiqua" panose="02040602050305030304" pitchFamily="18" charset="0"/>
              </a:rPr>
              <a:t>  </a:t>
            </a:r>
            <a:endParaRPr kumimoji="1" lang="ja-JP" altLang="en-US" spc="0" dirty="0">
              <a:latin typeface="Book Antiqua" panose="02040602050305030304" pitchFamily="18" charset="0"/>
            </a:endParaRPr>
          </a:p>
        </p:txBody>
      </p:sp>
      <p:sp>
        <p:nvSpPr>
          <p:cNvPr id="33" name="テキスト プレースホルダー 32"/>
          <p:cNvSpPr>
            <a:spLocks noGrp="1"/>
          </p:cNvSpPr>
          <p:nvPr>
            <p:ph type="body" sz="quarter" idx="31"/>
          </p:nvPr>
        </p:nvSpPr>
        <p:spPr>
          <a:xfrm>
            <a:off x="10632434" y="1368415"/>
            <a:ext cx="7200800" cy="848975"/>
          </a:xfrm>
        </p:spPr>
        <p:txBody>
          <a:bodyPr/>
          <a:lstStyle/>
          <a:p>
            <a:r>
              <a:rPr kumimoji="1" lang="pt-BR" altLang="ja-JP" b="1" spc="0" dirty="0" smtClean="0">
                <a:latin typeface="Book Antiqua" panose="02040602050305030304" pitchFamily="18" charset="0"/>
              </a:rPr>
              <a:t>Liberação de áreas urbanas para novos empreendimentos</a:t>
            </a:r>
            <a:endParaRPr kumimoji="1" lang="ja-JP" altLang="en-US" b="1" spc="0" dirty="0">
              <a:latin typeface="Book Antiqua" panose="02040602050305030304" pitchFamily="18" charset="0"/>
            </a:endParaRPr>
          </a:p>
        </p:txBody>
      </p:sp>
      <p:sp>
        <p:nvSpPr>
          <p:cNvPr id="35" name="テキスト プレースホルダー 34"/>
          <p:cNvSpPr>
            <a:spLocks noGrp="1"/>
          </p:cNvSpPr>
          <p:nvPr>
            <p:ph type="body" sz="quarter" idx="33"/>
          </p:nvPr>
        </p:nvSpPr>
        <p:spPr>
          <a:xfrm>
            <a:off x="10558359" y="5110597"/>
            <a:ext cx="6930770" cy="848975"/>
          </a:xfrm>
        </p:spPr>
        <p:txBody>
          <a:bodyPr/>
          <a:lstStyle/>
          <a:p>
            <a:r>
              <a:rPr kumimoji="1" lang="pt-BR" altLang="ja-JP" b="1" spc="0" dirty="0" smtClean="0">
                <a:latin typeface="Book Antiqua" panose="02040602050305030304" pitchFamily="18" charset="0"/>
              </a:rPr>
              <a:t>Capacitação das empresas locais para o  fornecimento de bens e serviços</a:t>
            </a:r>
            <a:endParaRPr kumimoji="1" lang="ja-JP" altLang="en-US" b="1" spc="0" dirty="0">
              <a:latin typeface="Book Antiqua" panose="02040602050305030304" pitchFamily="18" charset="0"/>
            </a:endParaRPr>
          </a:p>
        </p:txBody>
      </p:sp>
      <p:sp>
        <p:nvSpPr>
          <p:cNvPr id="37" name="テキスト プレースホルダー 36"/>
          <p:cNvSpPr>
            <a:spLocks noGrp="1"/>
          </p:cNvSpPr>
          <p:nvPr>
            <p:ph type="body" sz="quarter" idx="35"/>
          </p:nvPr>
        </p:nvSpPr>
        <p:spPr>
          <a:xfrm>
            <a:off x="10591566" y="6403687"/>
            <a:ext cx="6864355" cy="848975"/>
          </a:xfrm>
        </p:spPr>
        <p:txBody>
          <a:bodyPr/>
          <a:lstStyle/>
          <a:p>
            <a:r>
              <a:rPr lang="pt-BR" sz="2800" dirty="0" smtClean="0">
                <a:latin typeface="Book Antiqua" panose="02040602050305030304" pitchFamily="18" charset="0"/>
                <a:cs typeface="Arial" panose="020B0604020202020204"/>
              </a:rPr>
              <a:t>Intermediação na contratação/ treinamento de mão de obra local</a:t>
            </a:r>
            <a:endParaRPr kumimoji="1" lang="ja-JP" altLang="en-US" sz="2800" spc="0" dirty="0">
              <a:latin typeface="Book Antiqua" panose="02040602050305030304" pitchFamily="18" charset="0"/>
            </a:endParaRPr>
          </a:p>
        </p:txBody>
      </p:sp>
      <p:sp>
        <p:nvSpPr>
          <p:cNvPr id="39" name="テキスト プレースホルダー 38"/>
          <p:cNvSpPr>
            <a:spLocks noGrp="1"/>
          </p:cNvSpPr>
          <p:nvPr>
            <p:ph type="body" sz="quarter" idx="37"/>
          </p:nvPr>
        </p:nvSpPr>
        <p:spPr>
          <a:xfrm>
            <a:off x="1357341" y="5296999"/>
            <a:ext cx="5734264" cy="1686934"/>
          </a:xfrm>
        </p:spPr>
        <p:txBody>
          <a:bodyPr/>
          <a:lstStyle/>
          <a:p>
            <a:r>
              <a:rPr kumimoji="1" lang="en-US" altLang="ja-JP" dirty="0">
                <a:latin typeface="Book Antiqua" panose="02040602050305030304" pitchFamily="18" charset="0"/>
              </a:rPr>
              <a:t>MELHORAR O AMBIENTE </a:t>
            </a:r>
            <a:r>
              <a:rPr kumimoji="1" lang="en-US" altLang="ja-JP" sz="3200" dirty="0">
                <a:latin typeface="Book Antiqua" panose="02040602050305030304" pitchFamily="18" charset="0"/>
              </a:rPr>
              <a:t>ECONÔMICO</a:t>
            </a:r>
            <a:r>
              <a:rPr kumimoji="1" lang="en-US" altLang="ja-JP" dirty="0">
                <a:latin typeface="Book Antiqua" panose="02040602050305030304" pitchFamily="18" charset="0"/>
              </a:rPr>
              <a:t> </a:t>
            </a:r>
            <a:endParaRPr kumimoji="1" lang="ja-JP" altLang="en-US" dirty="0">
              <a:latin typeface="Book Antiqua" panose="02040602050305030304" pitchFamily="18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456" y="1363080"/>
            <a:ext cx="1088880" cy="816660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221" y="2971889"/>
            <a:ext cx="998870" cy="99887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118" y="4591342"/>
            <a:ext cx="1137223" cy="1137223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9753" y="8004335"/>
            <a:ext cx="922333" cy="83848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5106" y="6256012"/>
            <a:ext cx="787579" cy="1092449"/>
          </a:xfrm>
          <a:prstGeom prst="rect">
            <a:avLst/>
          </a:prstGeom>
        </p:spPr>
      </p:pic>
      <p:pic>
        <p:nvPicPr>
          <p:cNvPr id="45" name="Imagem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518" y="9591367"/>
            <a:ext cx="1682326" cy="5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43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8286412" cy="10318967"/>
          </a:xfrm>
          <a:prstGeom prst="rect">
            <a:avLst/>
          </a:prstGeom>
        </p:spPr>
      </p:pic>
      <p:sp>
        <p:nvSpPr>
          <p:cNvPr id="24" name="平行四辺形 10"/>
          <p:cNvSpPr/>
          <p:nvPr/>
        </p:nvSpPr>
        <p:spPr>
          <a:xfrm rot="20740135">
            <a:off x="-301243" y="8095914"/>
            <a:ext cx="4977711" cy="423599"/>
          </a:xfrm>
          <a:prstGeom prst="parallelogram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平行四辺形 13"/>
          <p:cNvSpPr/>
          <p:nvPr/>
        </p:nvSpPr>
        <p:spPr>
          <a:xfrm rot="20740135">
            <a:off x="124642" y="10015165"/>
            <a:ext cx="3233854" cy="171221"/>
          </a:xfrm>
          <a:prstGeom prst="parallelogram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平行四辺形 7"/>
          <p:cNvSpPr/>
          <p:nvPr/>
        </p:nvSpPr>
        <p:spPr>
          <a:xfrm rot="20740135">
            <a:off x="679298" y="9048980"/>
            <a:ext cx="7879033" cy="287026"/>
          </a:xfrm>
          <a:prstGeom prst="parallelogram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平行四辺形 6"/>
          <p:cNvSpPr/>
          <p:nvPr/>
        </p:nvSpPr>
        <p:spPr>
          <a:xfrm rot="20740135">
            <a:off x="-253695" y="8037281"/>
            <a:ext cx="7879033" cy="1064425"/>
          </a:xfrm>
          <a:prstGeom prst="parallelogram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テキスト ボックス 11"/>
          <p:cNvSpPr txBox="1"/>
          <p:nvPr/>
        </p:nvSpPr>
        <p:spPr>
          <a:xfrm rot="20732246">
            <a:off x="142518" y="8129636"/>
            <a:ext cx="6942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spc="300" dirty="0" smtClean="0">
                <a:solidFill>
                  <a:schemeClr val="bg1"/>
                </a:solidFill>
                <a:latin typeface="+mj-lt"/>
              </a:rPr>
              <a:t>1ª ETAPA</a:t>
            </a:r>
          </a:p>
          <a:p>
            <a:pPr algn="ctr"/>
            <a:r>
              <a:rPr kumimoji="1" lang="en-US" altLang="ja-JP" sz="2800" spc="300" dirty="0" smtClean="0">
                <a:solidFill>
                  <a:schemeClr val="bg1"/>
                </a:solidFill>
                <a:latin typeface="+mj-lt"/>
              </a:rPr>
              <a:t>27 </a:t>
            </a:r>
            <a:r>
              <a:rPr kumimoji="1" lang="en-US" altLang="ja-JP" sz="2800" spc="300" dirty="0" err="1" smtClean="0">
                <a:solidFill>
                  <a:schemeClr val="bg1"/>
                </a:solidFill>
                <a:latin typeface="+mj-lt"/>
              </a:rPr>
              <a:t>empreendimentos</a:t>
            </a:r>
            <a:r>
              <a:rPr kumimoji="1" lang="en-US" altLang="ja-JP" sz="2800" spc="3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kumimoji="1" lang="en-US" altLang="ja-JP" sz="2800" spc="300" dirty="0" err="1" smtClean="0">
                <a:solidFill>
                  <a:schemeClr val="bg1"/>
                </a:solidFill>
                <a:latin typeface="+mj-lt"/>
              </a:rPr>
              <a:t>liberados</a:t>
            </a:r>
            <a:endParaRPr kumimoji="1" lang="ja-JP" altLang="en-US" sz="2800" spc="3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010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1" grpId="0" animBg="1"/>
      <p:bldP spid="20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jaboatao.pe.gov.br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テキスト プレースホルダー 14"/>
          <p:cNvSpPr>
            <a:spLocks noGrp="1"/>
          </p:cNvSpPr>
          <p:nvPr>
            <p:ph type="body" sz="quarter" idx="26"/>
          </p:nvPr>
        </p:nvSpPr>
        <p:spPr>
          <a:xfrm>
            <a:off x="10241328" y="371575"/>
            <a:ext cx="6120680" cy="848975"/>
          </a:xfrm>
        </p:spPr>
        <p:txBody>
          <a:bodyPr/>
          <a:lstStyle/>
          <a:p>
            <a:r>
              <a:rPr kumimoji="1" lang="en-US" altLang="ja-JP" sz="2800" spc="0" dirty="0">
                <a:latin typeface="Book Antiqua" panose="02040602050305030304" pitchFamily="18" charset="0"/>
              </a:rPr>
              <a:t>27 EDIFÍCIOS RESIDENCIAIS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293188" y="5162499"/>
            <a:ext cx="6030670" cy="2213144"/>
          </a:xfrm>
        </p:spPr>
        <p:txBody>
          <a:bodyPr/>
          <a:lstStyle/>
          <a:p>
            <a:r>
              <a:rPr kumimoji="1" lang="en-US" altLang="ja-JP" sz="4400" spc="0" dirty="0" err="1"/>
              <a:t>ORLA</a:t>
            </a:r>
            <a:r>
              <a:rPr kumimoji="1" lang="en-US" altLang="ja-JP" sz="4400" spc="0" dirty="0"/>
              <a:t> COM </a:t>
            </a:r>
            <a:r>
              <a:rPr kumimoji="1" lang="en-US" altLang="ja-JP" sz="4400" spc="0" dirty="0" err="1"/>
              <a:t>NOVOS</a:t>
            </a:r>
            <a:r>
              <a:rPr kumimoji="1" lang="en-US" altLang="ja-JP" sz="4400" spc="0" dirty="0"/>
              <a:t> </a:t>
            </a:r>
            <a:r>
              <a:rPr kumimoji="1" lang="en-US" altLang="ja-JP" sz="4400" spc="0" dirty="0" err="1"/>
              <a:t>EMPREENDIMENTOS</a:t>
            </a:r>
            <a:endParaRPr kumimoji="1" lang="en-US" altLang="ja-JP" sz="4400" spc="0" dirty="0"/>
          </a:p>
        </p:txBody>
      </p:sp>
      <p:sp>
        <p:nvSpPr>
          <p:cNvPr id="25" name="テキスト プレースホルダー 20"/>
          <p:cNvSpPr>
            <a:spLocks noGrp="1"/>
          </p:cNvSpPr>
          <p:nvPr>
            <p:ph type="body" sz="quarter" idx="15"/>
          </p:nvPr>
        </p:nvSpPr>
        <p:spPr>
          <a:xfrm>
            <a:off x="11439525" y="6724457"/>
            <a:ext cx="6846888" cy="849313"/>
          </a:xfrm>
        </p:spPr>
        <p:txBody>
          <a:bodyPr vert="horz" lIns="163275" tIns="81638" rIns="163275" bIns="81638" rtlCol="0" anchor="b">
            <a:noAutofit/>
          </a:bodyPr>
          <a:lstStyle/>
          <a:p>
            <a:pPr>
              <a:spcBef>
                <a:spcPts val="0"/>
              </a:spcBef>
            </a:pPr>
            <a:r>
              <a:rPr kumimoji="1" lang="pt-BR" altLang="ja-JP" sz="2800" dirty="0">
                <a:solidFill>
                  <a:schemeClr val="accent1"/>
                </a:solidFill>
                <a:latin typeface="Book Antiqua" panose="02040602050305030304" pitchFamily="18" charset="0"/>
              </a:rPr>
              <a:t>PRAZO PREVISTO PARA AS OBRAS - 48 MESES</a:t>
            </a:r>
          </a:p>
        </p:txBody>
      </p:sp>
      <p:sp>
        <p:nvSpPr>
          <p:cNvPr id="17" name="テキスト プレースホルダー 16"/>
          <p:cNvSpPr>
            <a:spLocks noGrp="1"/>
          </p:cNvSpPr>
          <p:nvPr>
            <p:ph type="body" sz="quarter" idx="29"/>
          </p:nvPr>
        </p:nvSpPr>
        <p:spPr>
          <a:xfrm>
            <a:off x="11242487" y="2376798"/>
            <a:ext cx="6120680" cy="848975"/>
          </a:xfrm>
        </p:spPr>
        <p:txBody>
          <a:bodyPr/>
          <a:lstStyle/>
          <a:p>
            <a:r>
              <a:rPr kumimoji="1" lang="pt-BR" altLang="ja-JP" sz="2800" spc="0" dirty="0">
                <a:latin typeface="Book Antiqua" panose="02040602050305030304" pitchFamily="18" charset="0"/>
              </a:rPr>
              <a:t>MAIS DE R$624 MILHÕES EM</a:t>
            </a:r>
          </a:p>
          <a:p>
            <a:r>
              <a:rPr kumimoji="1" lang="pt-BR" altLang="ja-JP" sz="2800" spc="0" dirty="0">
                <a:latin typeface="Book Antiqua" panose="02040602050305030304" pitchFamily="18" charset="0"/>
              </a:rPr>
              <a:t>INVESTIMENTOS PRIVADO</a:t>
            </a: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31"/>
          </p:nvPr>
        </p:nvSpPr>
        <p:spPr>
          <a:xfrm>
            <a:off x="10715572" y="1254896"/>
            <a:ext cx="7065785" cy="848975"/>
          </a:xfrm>
        </p:spPr>
        <p:txBody>
          <a:bodyPr/>
          <a:lstStyle/>
          <a:p>
            <a:r>
              <a:rPr kumimoji="1" lang="pt-BR" altLang="ja-JP" sz="2800" spc="0" dirty="0">
                <a:latin typeface="Book Antiqua" panose="02040602050305030304" pitchFamily="18" charset="0"/>
              </a:rPr>
              <a:t>929 UNIDADES </a:t>
            </a:r>
            <a:r>
              <a:rPr kumimoji="1" lang="pt-BR" altLang="ja-JP" sz="2800" spc="0" dirty="0" smtClean="0">
                <a:latin typeface="Book Antiqua" panose="02040602050305030304" pitchFamily="18" charset="0"/>
              </a:rPr>
              <a:t>HABITACIONAIS</a:t>
            </a:r>
            <a:br>
              <a:rPr kumimoji="1" lang="pt-BR" altLang="ja-JP" sz="2800" spc="0" dirty="0" smtClean="0">
                <a:latin typeface="Book Antiqua" panose="02040602050305030304" pitchFamily="18" charset="0"/>
              </a:rPr>
            </a:br>
            <a:r>
              <a:rPr kumimoji="1" lang="pt-BR" altLang="ja-JP" sz="2800" spc="0" dirty="0" smtClean="0">
                <a:latin typeface="Book Antiqua" panose="02040602050305030304" pitchFamily="18" charset="0"/>
              </a:rPr>
              <a:t>COM 79.000 </a:t>
            </a:r>
            <a:r>
              <a:rPr kumimoji="1" lang="pt-BR" altLang="ja-JP" sz="2800" spc="0" dirty="0">
                <a:latin typeface="Book Antiqua" panose="02040602050305030304" pitchFamily="18" charset="0"/>
              </a:rPr>
              <a:t>M² DE ÁREA CONSTRUÍDA 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33"/>
          </p:nvPr>
        </p:nvSpPr>
        <p:spPr>
          <a:xfrm>
            <a:off x="10793385" y="4244568"/>
            <a:ext cx="6847952" cy="848975"/>
          </a:xfrm>
        </p:spPr>
        <p:txBody>
          <a:bodyPr/>
          <a:lstStyle/>
          <a:p>
            <a:r>
              <a:rPr kumimoji="1" lang="pt-BR" altLang="ja-JP" sz="2800" spc="0" dirty="0" smtClean="0">
                <a:latin typeface="Book Antiqua" panose="02040602050305030304" pitchFamily="18" charset="0"/>
              </a:rPr>
              <a:t>4 MIL NOVOS EMPREGOS A SEREM GERADOS</a:t>
            </a:r>
            <a:endParaRPr kumimoji="1" lang="pt-BR" altLang="ja-JP" sz="2800" spc="0" dirty="0">
              <a:latin typeface="Book Antiqua" panose="02040602050305030304" pitchFamily="18" charset="0"/>
            </a:endParaRP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98B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162986" y="1203681"/>
            <a:ext cx="1088880" cy="816660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19847" y="4895128"/>
            <a:ext cx="787579" cy="1092449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9120076" y="2733255"/>
            <a:ext cx="69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sz="7200" i="1" dirty="0" smtClean="0">
                <a:solidFill>
                  <a:srgbClr val="92E5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endParaRPr lang="pt-BR" sz="7200" i="1" dirty="0">
              <a:solidFill>
                <a:srgbClr val="92E5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Espaço Reservado para Imagem 31" descr="Imagem vetorial gratis: Analógico, &lt;strong&gt;Relógio&lt;/strong&gt;, Tempo De ..."/>
          <p:cNvPicPr>
            <a:picLocks noGrp="1" noChangeAspect="1"/>
          </p:cNvPicPr>
          <p:nvPr>
            <p:ph type="pic" sz="quarter" idx="36"/>
          </p:nvPr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873" y="7473412"/>
            <a:ext cx="1180478" cy="1180478"/>
          </a:xfr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518" y="9591367"/>
            <a:ext cx="1682326" cy="5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59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ッター プレースホルダー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jaboatao.pe.gov.br</a:t>
            </a:r>
            <a:endParaRPr lang="en-US" dirty="0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7164BF-D67A-46C0-81D2-5BAF67C00C8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3" name="Espaço Reservado para Imagem 42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r="169"/>
          <a:stretch>
            <a:fillRect/>
          </a:stretch>
        </p:blipFill>
        <p:spPr>
          <a:xfrm>
            <a:off x="3714929" y="4655152"/>
            <a:ext cx="3590152" cy="4615544"/>
          </a:xfrm>
        </p:spPr>
      </p:pic>
      <p:sp>
        <p:nvSpPr>
          <p:cNvPr id="36" name="テキスト プレースホルダー 13"/>
          <p:cNvSpPr>
            <a:spLocks noGrp="1"/>
          </p:cNvSpPr>
          <p:nvPr>
            <p:ph type="body" sz="quarter" idx="22"/>
          </p:nvPr>
        </p:nvSpPr>
        <p:spPr>
          <a:xfrm>
            <a:off x="154397" y="450360"/>
            <a:ext cx="3538537" cy="598397"/>
          </a:xfrm>
        </p:spPr>
        <p:txBody>
          <a:bodyPr/>
          <a:lstStyle/>
          <a:p>
            <a:r>
              <a:rPr kumimoji="1" lang="pt-BR" altLang="ja-JP" sz="4400" dirty="0" smtClean="0">
                <a:solidFill>
                  <a:schemeClr val="accent1">
                    <a:lumMod val="50000"/>
                  </a:schemeClr>
                </a:solidFill>
              </a:rPr>
              <a:t>PRAIA DE TODOS</a:t>
            </a:r>
            <a:endParaRPr kumimoji="1" lang="ja-JP" alt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5" name="Imagem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02" y="39171"/>
            <a:ext cx="3635521" cy="4646073"/>
          </a:xfrm>
          <a:prstGeom prst="rect">
            <a:avLst/>
          </a:prstGeom>
        </p:spPr>
      </p:pic>
      <p:sp>
        <p:nvSpPr>
          <p:cNvPr id="46" name="テキスト プレースホルダー 13"/>
          <p:cNvSpPr>
            <a:spLocks noGrp="1"/>
          </p:cNvSpPr>
          <p:nvPr>
            <p:ph type="body" sz="quarter" idx="22"/>
          </p:nvPr>
        </p:nvSpPr>
        <p:spPr>
          <a:xfrm>
            <a:off x="3758141" y="553302"/>
            <a:ext cx="3538537" cy="598397"/>
          </a:xfrm>
        </p:spPr>
        <p:txBody>
          <a:bodyPr/>
          <a:lstStyle/>
          <a:p>
            <a:r>
              <a:rPr kumimoji="1" lang="pt-BR" altLang="ja-JP" sz="3200" dirty="0" smtClean="0"/>
              <a:t>GESTÃO DA ORLA</a:t>
            </a:r>
            <a:endParaRPr kumimoji="1" lang="ja-JP" altLang="en-US" sz="3200" dirty="0"/>
          </a:p>
        </p:txBody>
      </p:sp>
      <p:sp>
        <p:nvSpPr>
          <p:cNvPr id="47" name="Retângulo 46"/>
          <p:cNvSpPr/>
          <p:nvPr/>
        </p:nvSpPr>
        <p:spPr>
          <a:xfrm>
            <a:off x="4078989" y="2121277"/>
            <a:ext cx="27653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Muli" pitchFamily="2" charset="0"/>
              </a:rPr>
              <a:t>Adesão do termo de gestão de orla junto a SPU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8" name="テキスト プレースホルダー 13"/>
          <p:cNvSpPr>
            <a:spLocks noGrp="1"/>
          </p:cNvSpPr>
          <p:nvPr>
            <p:ph type="body" sz="quarter" idx="22"/>
          </p:nvPr>
        </p:nvSpPr>
        <p:spPr>
          <a:xfrm>
            <a:off x="7317456" y="4965512"/>
            <a:ext cx="3538537" cy="598397"/>
          </a:xfrm>
        </p:spPr>
        <p:txBody>
          <a:bodyPr/>
          <a:lstStyle/>
          <a:p>
            <a:r>
              <a:rPr kumimoji="1" lang="pt-BR" altLang="ja-JP" sz="3200" dirty="0" smtClean="0"/>
              <a:t>ESTAÇÃO DE GINÁSTICA</a:t>
            </a:r>
            <a:endParaRPr kumimoji="1" lang="ja-JP" altLang="en-US" sz="3200" dirty="0"/>
          </a:p>
        </p:txBody>
      </p:sp>
      <p:sp>
        <p:nvSpPr>
          <p:cNvPr id="49" name="Retângulo 48"/>
          <p:cNvSpPr/>
          <p:nvPr/>
        </p:nvSpPr>
        <p:spPr>
          <a:xfrm>
            <a:off x="7670262" y="6718675"/>
            <a:ext cx="2981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Muli" pitchFamily="2" charset="0"/>
              </a:rPr>
              <a:t>Instalação de estações de ginástica em inox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0" name="テキスト プレースホルダー 13"/>
          <p:cNvSpPr>
            <a:spLocks noGrp="1"/>
          </p:cNvSpPr>
          <p:nvPr>
            <p:ph type="body" sz="quarter" idx="22"/>
          </p:nvPr>
        </p:nvSpPr>
        <p:spPr>
          <a:xfrm>
            <a:off x="11083967" y="277666"/>
            <a:ext cx="3538537" cy="598397"/>
          </a:xfrm>
        </p:spPr>
        <p:txBody>
          <a:bodyPr/>
          <a:lstStyle/>
          <a:p>
            <a:r>
              <a:rPr kumimoji="1" lang="pt-BR" altLang="ja-JP" sz="3200" dirty="0" smtClean="0"/>
              <a:t>BANHEIRO PÚBLICO</a:t>
            </a:r>
            <a:endParaRPr kumimoji="1" lang="ja-JP" altLang="en-US" sz="3200" dirty="0"/>
          </a:p>
        </p:txBody>
      </p:sp>
      <p:sp>
        <p:nvSpPr>
          <p:cNvPr id="51" name="Retângulo 50"/>
          <p:cNvSpPr/>
          <p:nvPr/>
        </p:nvSpPr>
        <p:spPr>
          <a:xfrm>
            <a:off x="11470573" y="2121277"/>
            <a:ext cx="2765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Muli" pitchFamily="2" charset="0"/>
              </a:rPr>
              <a:t>Novos banheiros trailer climatizados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753" y="44024"/>
            <a:ext cx="3627925" cy="4636366"/>
          </a:xfrm>
          <a:prstGeom prst="rect">
            <a:avLst/>
          </a:prstGeom>
        </p:spPr>
      </p:pic>
      <p:pic>
        <p:nvPicPr>
          <p:cNvPr id="54" name="Espaço Reservado para Imagem 53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>
          <a:xfrm>
            <a:off x="-3808" y="4693026"/>
            <a:ext cx="3670798" cy="4646074"/>
          </a:xfrm>
        </p:spPr>
      </p:pic>
      <p:sp>
        <p:nvSpPr>
          <p:cNvPr id="56" name="テキスト プレースホルダー 13"/>
          <p:cNvSpPr>
            <a:spLocks noGrp="1"/>
          </p:cNvSpPr>
          <p:nvPr>
            <p:ph type="body" sz="quarter" idx="22"/>
          </p:nvPr>
        </p:nvSpPr>
        <p:spPr>
          <a:xfrm>
            <a:off x="14725155" y="5003641"/>
            <a:ext cx="3538537" cy="598397"/>
          </a:xfrm>
        </p:spPr>
        <p:txBody>
          <a:bodyPr/>
          <a:lstStyle/>
          <a:p>
            <a:r>
              <a:rPr kumimoji="1" lang="pt-BR" altLang="ja-JP" sz="3200" dirty="0" smtClean="0"/>
              <a:t>BIODUCHA</a:t>
            </a:r>
            <a:endParaRPr kumimoji="1" lang="ja-JP" altLang="en-US" sz="3200" dirty="0"/>
          </a:p>
        </p:txBody>
      </p:sp>
      <p:sp>
        <p:nvSpPr>
          <p:cNvPr id="57" name="Retângulo 56"/>
          <p:cNvSpPr/>
          <p:nvPr/>
        </p:nvSpPr>
        <p:spPr>
          <a:xfrm>
            <a:off x="14946502" y="6438404"/>
            <a:ext cx="30958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  <a:latin typeface="Muli" pitchFamily="2" charset="0"/>
              </a:rPr>
              <a:t>Instalação de chuveiros ecológicos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59" name="Espaço Reservado para Imagem 58"/>
          <p:cNvPicPr>
            <a:picLocks noGrp="1" noChangeAspect="1"/>
          </p:cNvPicPr>
          <p:nvPr>
            <p:ph type="pic" sz="quarter"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r="147"/>
          <a:stretch>
            <a:fillRect/>
          </a:stretch>
        </p:blipFill>
        <p:spPr>
          <a:xfrm>
            <a:off x="10988411" y="4713421"/>
            <a:ext cx="3600000" cy="4615544"/>
          </a:xfrm>
        </p:spPr>
      </p:pic>
      <p:pic>
        <p:nvPicPr>
          <p:cNvPr id="60" name="Imagem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3518" y="9591367"/>
            <a:ext cx="1682326" cy="56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7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itle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No Decoration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ntents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mpd="thinThick">
          <a:noFill/>
          <a:tailEnd type="triangle" w="lg" len="lg"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  <a:prstDash val="solid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ontents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76200" cmpd="sng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45095</TotalTime>
  <Words>337</Words>
  <Application>Microsoft Office PowerPoint</Application>
  <PresentationFormat>Personalizar</PresentationFormat>
  <Paragraphs>106</Paragraphs>
  <Slides>11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11</vt:i4>
      </vt:variant>
    </vt:vector>
  </HeadingPairs>
  <TitlesOfParts>
    <vt:vector size="26" baseType="lpstr">
      <vt:lpstr>ＭＳ Ｐゴシック</vt:lpstr>
      <vt:lpstr>Arabic Typesetting</vt:lpstr>
      <vt:lpstr>Arial</vt:lpstr>
      <vt:lpstr>Book Antiqua</vt:lpstr>
      <vt:lpstr>Calibri</vt:lpstr>
      <vt:lpstr>Muli</vt:lpstr>
      <vt:lpstr>Roboto Condensed Light</vt:lpstr>
      <vt:lpstr>Roboto Light</vt:lpstr>
      <vt:lpstr>Spica Neue</vt:lpstr>
      <vt:lpstr>Spica Neue Light</vt:lpstr>
      <vt:lpstr>Wingdings</vt:lpstr>
      <vt:lpstr>Title</vt:lpstr>
      <vt:lpstr>No Decoration</vt:lpstr>
      <vt:lpstr>Contents</vt:lpstr>
      <vt:lpstr>1_Contents</vt:lpstr>
      <vt:lpstr>Apresentação do PowerPoint</vt:lpstr>
      <vt:lpstr>Apresentação do PowerPoint</vt:lpstr>
      <vt:lpstr>MODELO DE GESTÃO </vt:lpstr>
      <vt:lpstr>Apresentação do PowerPoint</vt:lpstr>
      <vt:lpstr>Apresentação do PowerPoint</vt:lpstr>
      <vt:lpstr>OBJETIVO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Sirius</dc:title>
  <dc:creator>Jun</dc:creator>
  <cp:lastModifiedBy>Luiz Gonzaga</cp:lastModifiedBy>
  <cp:revision>782</cp:revision>
  <dcterms:created xsi:type="dcterms:W3CDTF">2015-01-09T17:56:04Z</dcterms:created>
  <dcterms:modified xsi:type="dcterms:W3CDTF">2018-07-03T14:30:55Z</dcterms:modified>
</cp:coreProperties>
</file>